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87" r:id="rId4"/>
    <p:sldId id="288" r:id="rId5"/>
    <p:sldId id="289" r:id="rId6"/>
    <p:sldId id="290" r:id="rId7"/>
    <p:sldId id="291" r:id="rId8"/>
    <p:sldId id="29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 varScale="1">
        <p:scale>
          <a:sx n="66" d="100"/>
          <a:sy n="66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ED52A7-B3E9-4EDA-9225-2F136EB79B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AA4E6-D27B-4298-AFA4-A41293031D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3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4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5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6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7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3314D-12FE-4E47-8394-8729944C2D3D}" type="slidenum">
              <a:rPr lang="en-US"/>
              <a:pPr/>
              <a:t>8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3E39B-9561-4028-AB0D-EC382A07E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4BD8-06ED-4859-9B06-143A054BB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2ECA8-35D2-488B-9B7E-F5BC33886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1E8E3-5D8D-4511-93B1-7B650EAC8F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EE99F-E0C7-4AC0-9686-CBDAC5C53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6A677-4BBF-48EC-87D0-67F3590DB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3890-6302-49B4-8011-C93DB496D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08794-AE22-4280-9C3A-AD8F8C3EB6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A2485-6781-4A8B-BDDA-D132FEDF2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42310-AE30-4D60-A6BA-2CEEEB1CC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BA3B-11ED-4684-AC07-54D8F47F0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C9119A-D3AD-4F75-8720-6D440EFAA3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133600"/>
            <a:ext cx="8382000" cy="1470025"/>
          </a:xfrm>
        </p:spPr>
        <p:txBody>
          <a:bodyPr/>
          <a:lstStyle/>
          <a:p>
            <a:r>
              <a:rPr lang="en-US" sz="5000" b="1" dirty="0" smtClean="0">
                <a:solidFill>
                  <a:schemeClr val="tx1"/>
                </a:solidFill>
                <a:latin typeface="Tahoma" pitchFamily="34" charset="0"/>
              </a:rPr>
              <a:t>The Moment It Happened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495800"/>
            <a:ext cx="4724400" cy="1828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Tahoma" pitchFamily="34" charset="0"/>
              </a:rPr>
              <a:t>Second Sunday of </a:t>
            </a:r>
            <a:r>
              <a:rPr lang="en-US" dirty="0" err="1">
                <a:solidFill>
                  <a:schemeClr val="accent2"/>
                </a:solidFill>
                <a:latin typeface="Tahoma" pitchFamily="34" charset="0"/>
              </a:rPr>
              <a:t>Babah</a:t>
            </a:r>
            <a:endParaRPr lang="en-US" dirty="0">
              <a:solidFill>
                <a:schemeClr val="accent2"/>
              </a:solidFill>
              <a:latin typeface="Tahom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Tahoma" pitchFamily="34" charset="0"/>
              </a:rPr>
              <a:t>October </a:t>
            </a:r>
            <a:r>
              <a:rPr lang="en-US" dirty="0" smtClean="0">
                <a:solidFill>
                  <a:schemeClr val="accent2"/>
                </a:solidFill>
                <a:latin typeface="Tahoma" pitchFamily="34" charset="0"/>
              </a:rPr>
              <a:t>23, </a:t>
            </a:r>
            <a:r>
              <a:rPr lang="en-US" dirty="0">
                <a:solidFill>
                  <a:schemeClr val="accent2"/>
                </a:solidFill>
                <a:latin typeface="Tahoma" pitchFamily="34" charset="0"/>
              </a:rPr>
              <a:t>2007</a:t>
            </a:r>
          </a:p>
          <a:p>
            <a:r>
              <a:rPr lang="en-US" dirty="0">
                <a:solidFill>
                  <a:schemeClr val="accent2"/>
                </a:solidFill>
                <a:latin typeface="Tahoma" pitchFamily="34" charset="0"/>
              </a:rPr>
              <a:t>Luke 5:1-11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Luke 5:1-2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 smtClean="0">
                <a:latin typeface="Tahoma" pitchFamily="34" charset="0"/>
              </a:rPr>
              <a:t>	“So it was, as the multitude pressed about Him to hear the word of God, that He stood by the Lake of </a:t>
            </a:r>
            <a:r>
              <a:rPr lang="en-US" sz="3600" dirty="0" err="1" smtClean="0">
                <a:latin typeface="Tahoma" pitchFamily="34" charset="0"/>
              </a:rPr>
              <a:t>Gennesaret</a:t>
            </a:r>
            <a:r>
              <a:rPr lang="en-US" sz="3600" dirty="0" smtClean="0">
                <a:latin typeface="Tahoma" pitchFamily="34" charset="0"/>
              </a:rPr>
              <a:t>, and saw two boats standing by the lake; but the fishermen had gone from them and were washing their nets.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Luke 5:3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 smtClean="0">
                <a:latin typeface="Tahoma" pitchFamily="34" charset="0"/>
              </a:rPr>
              <a:t>	“Then He got into one of the boats, which was Simon’s, and asked him to put out a little from the land. And He sat down and taught the multitudes from the boat.”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Luke 5:4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>
                <a:latin typeface="Tahoma" pitchFamily="34" charset="0"/>
              </a:rPr>
              <a:t>	</a:t>
            </a:r>
            <a:r>
              <a:rPr lang="en-US" sz="3600" dirty="0" smtClean="0">
                <a:latin typeface="Tahoma" pitchFamily="34" charset="0"/>
              </a:rPr>
              <a:t>“When He had stopped speaking, He said to Simon, “</a:t>
            </a:r>
            <a:r>
              <a:rPr lang="en-US" sz="3600" i="1" u="sng" dirty="0" smtClean="0">
                <a:latin typeface="Tahoma" pitchFamily="34" charset="0"/>
              </a:rPr>
              <a:t>Launch out into the deep </a:t>
            </a:r>
            <a:r>
              <a:rPr lang="en-US" sz="3600" dirty="0" smtClean="0">
                <a:latin typeface="Tahoma" pitchFamily="34" charset="0"/>
              </a:rPr>
              <a:t>and let down your nets for a catch.”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Luke 5:5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 smtClean="0">
                <a:latin typeface="Tahoma" pitchFamily="34" charset="0"/>
              </a:rPr>
              <a:t>	But Simon answered and said to Him, “Master, we have toiled all night and caught nothing;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Luke 5:5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 smtClean="0">
                <a:latin typeface="Tahoma" pitchFamily="34" charset="0"/>
              </a:rPr>
              <a:t>	But Simon answered and said to Him, “Master, we have toiled all night and caught nothing; </a:t>
            </a:r>
            <a:r>
              <a:rPr lang="en-US" sz="3600" b="1" dirty="0" smtClean="0">
                <a:latin typeface="Tahoma" pitchFamily="34" charset="0"/>
              </a:rPr>
              <a:t>nevertheless</a:t>
            </a:r>
            <a:r>
              <a:rPr lang="en-US" sz="3600" dirty="0" smtClean="0">
                <a:latin typeface="Tahoma" pitchFamily="34" charset="0"/>
              </a:rPr>
              <a:t> at Your word I will let down the net.”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</a:rPr>
              <a:t>2 Corinthians 4:8-10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28600" y="1600200"/>
            <a:ext cx="8915400" cy="5105400"/>
          </a:xfrm>
        </p:spPr>
        <p:txBody>
          <a:bodyPr/>
          <a:lstStyle/>
          <a:p>
            <a:pPr marL="609600" indent="-609600">
              <a:buNone/>
            </a:pPr>
            <a:r>
              <a:rPr lang="en-US" sz="3600" dirty="0" smtClean="0">
                <a:latin typeface="Tahoma" pitchFamily="34" charset="0"/>
              </a:rPr>
              <a:t>	“We are hard-pressed on every side, </a:t>
            </a:r>
            <a:r>
              <a:rPr lang="en-US" sz="3600" b="1" dirty="0" smtClean="0">
                <a:latin typeface="Tahoma" pitchFamily="34" charset="0"/>
              </a:rPr>
              <a:t>yet</a:t>
            </a:r>
            <a:r>
              <a:rPr lang="en-US" sz="3600" dirty="0" smtClean="0">
                <a:latin typeface="Tahoma" pitchFamily="34" charset="0"/>
              </a:rPr>
              <a:t> not crushed; we are perplexed, </a:t>
            </a:r>
            <a:r>
              <a:rPr lang="en-US" sz="3600" b="1" dirty="0" smtClean="0">
                <a:latin typeface="Tahoma" pitchFamily="34" charset="0"/>
              </a:rPr>
              <a:t>but</a:t>
            </a:r>
            <a:r>
              <a:rPr lang="en-US" sz="3600" dirty="0" smtClean="0">
                <a:latin typeface="Tahoma" pitchFamily="34" charset="0"/>
              </a:rPr>
              <a:t> not in despair; persecuted, </a:t>
            </a:r>
            <a:r>
              <a:rPr lang="en-US" sz="3600" b="1" dirty="0" smtClean="0">
                <a:latin typeface="Tahoma" pitchFamily="34" charset="0"/>
              </a:rPr>
              <a:t>but</a:t>
            </a:r>
            <a:r>
              <a:rPr lang="en-US" sz="3600" dirty="0" smtClean="0">
                <a:latin typeface="Tahoma" pitchFamily="34" charset="0"/>
              </a:rPr>
              <a:t> not forsaken; struck down, </a:t>
            </a:r>
            <a:r>
              <a:rPr lang="en-US" sz="3600" b="1" dirty="0" smtClean="0">
                <a:latin typeface="Tahoma" pitchFamily="34" charset="0"/>
              </a:rPr>
              <a:t>but</a:t>
            </a:r>
            <a:r>
              <a:rPr lang="en-US" sz="3600" dirty="0" smtClean="0">
                <a:latin typeface="Tahoma" pitchFamily="34" charset="0"/>
              </a:rPr>
              <a:t> not destroyed — always carrying about in the body the dying of the Lord Jesus, that the life of Jesus also may be manifested in our body.”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2"/>
                </a:solidFill>
                <a:latin typeface="Tahoma" pitchFamily="34" charset="0"/>
              </a:rPr>
              <a:t>‘Nevertheless’ is the only way </a:t>
            </a:r>
            <a:br>
              <a:rPr lang="en-US" sz="4000" b="1" dirty="0" smtClean="0">
                <a:solidFill>
                  <a:schemeClr val="accent2"/>
                </a:solidFill>
                <a:latin typeface="Tahoma" pitchFamily="34" charset="0"/>
              </a:rPr>
            </a:br>
            <a:r>
              <a:rPr lang="en-US" sz="4000" b="1" dirty="0" smtClean="0">
                <a:solidFill>
                  <a:schemeClr val="accent2"/>
                </a:solidFill>
                <a:latin typeface="Tahoma" pitchFamily="34" charset="0"/>
              </a:rPr>
              <a:t>to reach the deep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305800" cy="2590800"/>
          </a:xfrm>
        </p:spPr>
        <p:txBody>
          <a:bodyPr/>
          <a:lstStyle/>
          <a:p>
            <a:pPr marL="609600" indent="-609600">
              <a:buNone/>
            </a:pPr>
            <a:endParaRPr lang="en-US" sz="3600" i="1" dirty="0" smtClean="0">
              <a:latin typeface="Tahoma" pitchFamily="34" charset="0"/>
            </a:endParaRPr>
          </a:p>
        </p:txBody>
      </p:sp>
      <p:pic>
        <p:nvPicPr>
          <p:cNvPr id="74754" name="Picture 2" descr="http://media.juiceanalytics.com/images/brid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743200"/>
            <a:ext cx="6114516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42</Words>
  <Application>Microsoft Office PowerPoint</Application>
  <PresentationFormat>On-screen Show (4:3)</PresentationFormat>
  <Paragraphs>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Tahoma</vt:lpstr>
      <vt:lpstr>Default Design</vt:lpstr>
      <vt:lpstr>The Moment It Happened</vt:lpstr>
      <vt:lpstr>Luke 5:1-2</vt:lpstr>
      <vt:lpstr>Luke 5:3</vt:lpstr>
      <vt:lpstr>Luke 5:4</vt:lpstr>
      <vt:lpstr>Luke 5:5</vt:lpstr>
      <vt:lpstr>Luke 5:5</vt:lpstr>
      <vt:lpstr>2 Corinthians 4:8-10</vt:lpstr>
      <vt:lpstr>‘Nevertheless’ is the only way  to reach the deep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can be in black, blue</dc:title>
  <dc:creator>LFCS</dc:creator>
  <cp:lastModifiedBy> </cp:lastModifiedBy>
  <cp:revision>11</cp:revision>
  <dcterms:created xsi:type="dcterms:W3CDTF">2007-10-16T17:37:18Z</dcterms:created>
  <dcterms:modified xsi:type="dcterms:W3CDTF">2011-10-23T13:51:28Z</dcterms:modified>
</cp:coreProperties>
</file>