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7" r:id="rId6"/>
    <p:sldId id="264" r:id="rId7"/>
    <p:sldId id="263" r:id="rId8"/>
    <p:sldId id="258" r:id="rId9"/>
    <p:sldId id="259" r:id="rId10"/>
    <p:sldId id="265" r:id="rId11"/>
    <p:sldId id="26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06/01/16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7" y="4208929"/>
            <a:ext cx="8320701" cy="104868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The Mediator </a:t>
            </a:r>
            <a:r>
              <a:rPr lang="en-US" b="1" dirty="0" smtClean="0">
                <a:latin typeface="Times New Roman"/>
                <a:cs typeface="Times New Roman"/>
              </a:rPr>
              <a:t>of </a:t>
            </a:r>
            <a:r>
              <a:rPr lang="en-US" b="1" dirty="0" smtClean="0">
                <a:latin typeface="Times New Roman"/>
                <a:cs typeface="Times New Roman"/>
              </a:rPr>
              <a:t>the Concord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7483" y="5257800"/>
            <a:ext cx="5458968" cy="621792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Christmas Message 2016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7" y="307555"/>
            <a:ext cx="7461250" cy="38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6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St Gregory </a:t>
            </a:r>
            <a:r>
              <a:rPr lang="en-US" b="1" dirty="0" err="1">
                <a:latin typeface="Times New Roman"/>
                <a:cs typeface="Times New Roman"/>
              </a:rPr>
              <a:t>Nazianzen</a:t>
            </a:r>
            <a:r>
              <a:rPr lang="en-US" b="1" dirty="0">
                <a:latin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sz="1800" b="1" u="sng" dirty="0">
                <a:latin typeface="Times New Roman"/>
                <a:cs typeface="Times New Roman"/>
              </a:rPr>
              <a:t>Oration 7, 23. NPNF 2nd Ser. Vol. VII, p. 237.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who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was perfectly made in all of us all that He Himself is</a:t>
            </a:r>
            <a:r>
              <a:rPr lang="en-US" sz="4000" b="1" dirty="0">
                <a:latin typeface="Times New Roman"/>
                <a:cs typeface="Times New Roman"/>
              </a:rPr>
              <a:t>, that we might no longer be male and female, barbarian, Scythian, bond or free (Col 3:11</a:t>
            </a:r>
            <a:r>
              <a:rPr lang="en-US" sz="4000" b="1" dirty="0" smtClean="0">
                <a:latin typeface="Times New Roman"/>
                <a:cs typeface="Times New Roman"/>
              </a:rPr>
              <a:t>)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084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St Gregory </a:t>
            </a:r>
            <a:r>
              <a:rPr lang="en-US" b="1" dirty="0" err="1">
                <a:latin typeface="Times New Roman"/>
                <a:cs typeface="Times New Roman"/>
              </a:rPr>
              <a:t>Nazianzen</a:t>
            </a:r>
            <a:r>
              <a:rPr lang="en-US" b="1" dirty="0">
                <a:latin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sz="1800" b="1" u="sng" dirty="0">
                <a:latin typeface="Times New Roman"/>
                <a:cs typeface="Times New Roman"/>
              </a:rPr>
              <a:t>Oration 7, 23. NPNF 2nd Ser. Vol. VII, p. 237.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3600" b="1" dirty="0">
                <a:latin typeface="Times New Roman"/>
                <a:cs typeface="Times New Roman"/>
              </a:rPr>
              <a:t>(which are badges of the flesh), but might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bear in ourselves only the stamp of God</a:t>
            </a:r>
            <a:r>
              <a:rPr lang="en-US" sz="3600" b="1" dirty="0">
                <a:latin typeface="Times New Roman"/>
                <a:cs typeface="Times New Roman"/>
              </a:rPr>
              <a:t>, by Whom and for Whom we were made, and have so far received our form and model from Him,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that we are recognized by it alone</a:t>
            </a:r>
            <a:r>
              <a:rPr lang="en-US" sz="3600" b="1" dirty="0"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6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Applications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en-US" sz="2400" b="1" dirty="0" smtClean="0">
                <a:latin typeface="Times New Roman"/>
                <a:cs typeface="Times New Roman"/>
              </a:rPr>
              <a:t>Do I see myself in need for a mediator?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b="1" dirty="0" smtClean="0">
                <a:latin typeface="Times New Roman"/>
                <a:cs typeface="Times New Roman"/>
              </a:rPr>
              <a:t>Do I enjoy His Mediation and concord with God?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b="1" dirty="0" smtClean="0">
                <a:latin typeface="Times New Roman"/>
                <a:cs typeface="Times New Roman"/>
              </a:rPr>
              <a:t>Is this applicable in my life, in my family and in my work/study place?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800" b="1" dirty="0" smtClean="0">
                <a:latin typeface="Times New Roman"/>
                <a:cs typeface="Times New Roman"/>
              </a:rPr>
              <a:t>Do we enjoy our new Identity in Him?</a:t>
            </a:r>
            <a:endParaRPr lang="en-US" sz="3200" b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915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1. A cry for a Mediator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/>
                <a:cs typeface="Times New Roman"/>
              </a:rPr>
              <a:t>Nor is there any 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mediator</a:t>
            </a:r>
            <a:r>
              <a:rPr lang="en-US" sz="4800" b="1" dirty="0">
                <a:latin typeface="Times New Roman"/>
                <a:cs typeface="Times New Roman"/>
              </a:rPr>
              <a:t> between us</a:t>
            </a:r>
            <a:r>
              <a:rPr lang="en-US" sz="4800" b="1" dirty="0" smtClean="0">
                <a:latin typeface="Times New Roman"/>
                <a:cs typeface="Times New Roman"/>
              </a:rPr>
              <a:t>, </a:t>
            </a:r>
            <a:r>
              <a:rPr lang="en-US" sz="4800" b="1" i="1" dirty="0" smtClean="0">
                <a:latin typeface="Times New Roman"/>
                <a:cs typeface="Times New Roman"/>
              </a:rPr>
              <a:t>Who</a:t>
            </a:r>
            <a:r>
              <a:rPr lang="en-US" sz="4800" b="1" dirty="0" smtClean="0">
                <a:latin typeface="Times New Roman"/>
                <a:cs typeface="Times New Roman"/>
              </a:rPr>
              <a:t> </a:t>
            </a:r>
            <a:r>
              <a:rPr lang="en-US" sz="4800" b="1" dirty="0">
                <a:latin typeface="Times New Roman"/>
                <a:cs typeface="Times New Roman"/>
              </a:rPr>
              <a:t>may 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lay his hand on us both</a:t>
            </a:r>
            <a:r>
              <a:rPr lang="en-US" sz="4800" b="1" dirty="0" smtClean="0">
                <a:latin typeface="Times New Roman"/>
                <a:cs typeface="Times New Roman"/>
              </a:rPr>
              <a:t>. </a:t>
            </a:r>
            <a:r>
              <a:rPr lang="en-US" sz="4800" b="1" dirty="0">
                <a:latin typeface="Times New Roman"/>
                <a:cs typeface="Times New Roman"/>
              </a:rPr>
              <a:t> </a:t>
            </a:r>
            <a:r>
              <a:rPr lang="en-US" sz="4800" b="1" dirty="0" smtClean="0">
                <a:latin typeface="Times New Roman"/>
                <a:cs typeface="Times New Roman"/>
              </a:rPr>
              <a:t>Job 9:33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051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/>
                <a:cs typeface="Times New Roman"/>
              </a:rPr>
              <a:t>2-  The Mediator has come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For </a:t>
            </a:r>
            <a:r>
              <a:rPr lang="en-US" sz="4800" i="1" dirty="0">
                <a:latin typeface="Times New Roman"/>
                <a:cs typeface="Times New Roman"/>
              </a:rPr>
              <a:t>there is</a:t>
            </a:r>
            <a:r>
              <a:rPr lang="en-US" sz="4800" dirty="0">
                <a:latin typeface="Times New Roman"/>
                <a:cs typeface="Times New Roman"/>
              </a:rPr>
              <a:t> one God and 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one Mediator </a:t>
            </a:r>
            <a:r>
              <a:rPr lang="en-US" sz="4800" dirty="0">
                <a:latin typeface="Times New Roman"/>
                <a:cs typeface="Times New Roman"/>
              </a:rPr>
              <a:t>between God and men, </a:t>
            </a:r>
            <a:r>
              <a:rPr lang="en-US" sz="4800" i="1" dirty="0">
                <a:latin typeface="Times New Roman"/>
                <a:cs typeface="Times New Roman"/>
              </a:rPr>
              <a:t>the</a:t>
            </a:r>
            <a:r>
              <a:rPr lang="en-US" sz="4800" dirty="0">
                <a:latin typeface="Times New Roman"/>
                <a:cs typeface="Times New Roman"/>
              </a:rPr>
              <a:t> 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Man Christ Jesus</a:t>
            </a:r>
            <a:r>
              <a:rPr lang="en-US" sz="4800" dirty="0">
                <a:latin typeface="Times New Roman"/>
                <a:cs typeface="Times New Roman"/>
              </a:rPr>
              <a:t>, </a:t>
            </a:r>
            <a:r>
              <a:rPr lang="en-US" sz="4800" dirty="0" smtClean="0">
                <a:latin typeface="Times New Roman"/>
                <a:cs typeface="Times New Roman"/>
              </a:rPr>
              <a:t> 1 Tim 2:5</a:t>
            </a:r>
            <a:endParaRPr lang="en-US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22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3 – He is our Reconciler and </a:t>
            </a:r>
            <a:r>
              <a:rPr lang="en-US" b="1" u="sng" dirty="0" smtClean="0">
                <a:latin typeface="Times New Roman"/>
                <a:cs typeface="Times New Roman"/>
              </a:rPr>
              <a:t>Concord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latin typeface="Times New Roman"/>
                <a:cs typeface="Times New Roman"/>
              </a:rPr>
              <a:t> Now all things </a:t>
            </a:r>
            <a:r>
              <a:rPr lang="en-US" sz="4400" b="1" i="1" dirty="0">
                <a:latin typeface="Times New Roman"/>
                <a:cs typeface="Times New Roman"/>
              </a:rPr>
              <a:t>are</a:t>
            </a:r>
            <a:r>
              <a:rPr lang="en-US" sz="4400" b="1" dirty="0">
                <a:latin typeface="Times New Roman"/>
                <a:cs typeface="Times New Roman"/>
              </a:rPr>
              <a:t> of God, who has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reconciled</a:t>
            </a:r>
            <a:r>
              <a:rPr lang="en-US" sz="4400" b="1" dirty="0">
                <a:latin typeface="Times New Roman"/>
                <a:cs typeface="Times New Roman"/>
              </a:rPr>
              <a:t> us to Himself through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Jesus Christ</a:t>
            </a:r>
            <a:r>
              <a:rPr lang="en-US" sz="4400" b="1" dirty="0">
                <a:latin typeface="Times New Roman"/>
                <a:cs typeface="Times New Roman"/>
              </a:rPr>
              <a:t>, and has given us the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ministry of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reconciliation</a:t>
            </a:r>
            <a:r>
              <a:rPr lang="en-US" sz="4400" b="1" dirty="0" smtClean="0">
                <a:latin typeface="Times New Roman"/>
                <a:cs typeface="Times New Roman"/>
              </a:rPr>
              <a:t>. 2 </a:t>
            </a:r>
            <a:r>
              <a:rPr lang="en-US" sz="4400" b="1" dirty="0" err="1" smtClean="0">
                <a:latin typeface="Times New Roman"/>
                <a:cs typeface="Times New Roman"/>
              </a:rPr>
              <a:t>Cor</a:t>
            </a:r>
            <a:r>
              <a:rPr lang="en-US" sz="4400" b="1" dirty="0" smtClean="0">
                <a:latin typeface="Times New Roman"/>
                <a:cs typeface="Times New Roman"/>
              </a:rPr>
              <a:t> 2:18</a:t>
            </a:r>
            <a:endParaRPr lang="en-US" sz="4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478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Times New Roman"/>
                <a:cs typeface="Times New Roman"/>
              </a:rPr>
              <a:t>St </a:t>
            </a:r>
            <a:r>
              <a:rPr lang="en-US" sz="4800" b="1" dirty="0" err="1" smtClean="0">
                <a:latin typeface="Times New Roman"/>
                <a:cs typeface="Times New Roman"/>
              </a:rPr>
              <a:t>Irenaeus</a:t>
            </a:r>
            <a:r>
              <a:rPr lang="en-US" sz="4800" b="1" dirty="0" smtClean="0">
                <a:latin typeface="Times New Roman"/>
                <a:cs typeface="Times New Roman"/>
              </a:rPr>
              <a:t> </a:t>
            </a:r>
            <a:br>
              <a:rPr lang="en-US" sz="4800" b="1" dirty="0" smtClean="0">
                <a:latin typeface="Times New Roman"/>
                <a:cs typeface="Times New Roman"/>
              </a:rPr>
            </a:br>
            <a:r>
              <a:rPr lang="en-US" sz="2000" b="1" u="sng" dirty="0" smtClean="0">
                <a:latin typeface="Times New Roman"/>
                <a:cs typeface="Times New Roman"/>
              </a:rPr>
              <a:t>Against </a:t>
            </a:r>
            <a:r>
              <a:rPr lang="en-US" sz="2000" b="1" u="sng" dirty="0">
                <a:latin typeface="Times New Roman"/>
                <a:cs typeface="Times New Roman"/>
              </a:rPr>
              <a:t>Heresies III, 18, 7; ANF I, p. 448</a:t>
            </a:r>
            <a:r>
              <a:rPr lang="en-US" sz="2000" b="1" u="sng" dirty="0" smtClean="0">
                <a:latin typeface="Times New Roman"/>
                <a:cs typeface="Times New Roman"/>
              </a:rPr>
              <a:t>.</a:t>
            </a:r>
            <a:endParaRPr lang="en-US" sz="44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522634" cy="435186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Therefore</a:t>
            </a:r>
            <a:r>
              <a:rPr lang="en-US" sz="4000" b="1" dirty="0">
                <a:latin typeface="Times New Roman"/>
                <a:cs typeface="Times New Roman"/>
              </a:rPr>
              <a:t>, as I have already said,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He (Christ) caused man to cleave to and to become one with God.</a:t>
            </a:r>
            <a:r>
              <a:rPr lang="en-US" sz="4000" b="1" dirty="0">
                <a:latin typeface="Times New Roman"/>
                <a:cs typeface="Times New Roman"/>
              </a:rPr>
              <a:t> For unless man had been joined to God,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he could never have become a partaker of incorruptibility</a:t>
            </a:r>
            <a:r>
              <a:rPr lang="en-US" sz="4000" b="1" dirty="0">
                <a:latin typeface="Times New Roman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412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Times New Roman"/>
                <a:cs typeface="Times New Roman"/>
              </a:rPr>
              <a:t>St </a:t>
            </a:r>
            <a:r>
              <a:rPr lang="en-US" sz="4800" b="1" dirty="0" err="1" smtClean="0">
                <a:latin typeface="Times New Roman"/>
                <a:cs typeface="Times New Roman"/>
              </a:rPr>
              <a:t>Irenaeus</a:t>
            </a:r>
            <a:r>
              <a:rPr lang="en-US" sz="4800" b="1" dirty="0" smtClean="0">
                <a:latin typeface="Times New Roman"/>
                <a:cs typeface="Times New Roman"/>
              </a:rPr>
              <a:t> </a:t>
            </a:r>
            <a:br>
              <a:rPr lang="en-US" sz="4800" b="1" dirty="0" smtClean="0">
                <a:latin typeface="Times New Roman"/>
                <a:cs typeface="Times New Roman"/>
              </a:rPr>
            </a:br>
            <a:r>
              <a:rPr lang="en-US" sz="2000" b="1" u="sng" dirty="0" smtClean="0">
                <a:latin typeface="Times New Roman"/>
                <a:cs typeface="Times New Roman"/>
              </a:rPr>
              <a:t>Against </a:t>
            </a:r>
            <a:r>
              <a:rPr lang="en-US" sz="2000" b="1" u="sng" dirty="0">
                <a:latin typeface="Times New Roman"/>
                <a:cs typeface="Times New Roman"/>
              </a:rPr>
              <a:t>Heresies III, 18, 7; ANF I, p. 448</a:t>
            </a:r>
            <a:r>
              <a:rPr lang="en-US" sz="2000" b="1" u="sng" dirty="0" smtClean="0">
                <a:latin typeface="Times New Roman"/>
                <a:cs typeface="Times New Roman"/>
              </a:rPr>
              <a:t>.</a:t>
            </a:r>
            <a:endParaRPr lang="en-US" sz="44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522634" cy="435186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For </a:t>
            </a:r>
            <a:r>
              <a:rPr lang="en-US" sz="4000" b="1" dirty="0">
                <a:latin typeface="Times New Roman"/>
                <a:cs typeface="Times New Roman"/>
              </a:rPr>
              <a:t>it was incumbent upon the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Mediator</a:t>
            </a:r>
            <a:r>
              <a:rPr lang="en-US" sz="4000" b="1" dirty="0">
                <a:latin typeface="Times New Roman"/>
                <a:cs typeface="Times New Roman"/>
              </a:rPr>
              <a:t> between God and men,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by His relationship to both, to bring both to friendship and concord</a:t>
            </a:r>
            <a:r>
              <a:rPr lang="en-US" sz="4000" b="1" dirty="0">
                <a:latin typeface="Times New Roman"/>
                <a:cs typeface="Times New Roman"/>
              </a:rPr>
              <a:t>, and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cause God to welcome man, and man to present himself to God. </a:t>
            </a:r>
          </a:p>
        </p:txBody>
      </p:sp>
    </p:spTree>
    <p:extLst>
      <p:ext uri="{BB962C8B-B14F-4D97-AF65-F5344CB8AC3E}">
        <p14:creationId xmlns:p14="http://schemas.microsoft.com/office/powerpoint/2010/main" val="40531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>
                <a:latin typeface="Times New Roman"/>
                <a:cs typeface="Times New Roman"/>
              </a:rPr>
              <a:t>St </a:t>
            </a:r>
            <a:r>
              <a:rPr lang="en-US" sz="7200" b="1" dirty="0" err="1">
                <a:latin typeface="Times New Roman"/>
                <a:cs typeface="Times New Roman"/>
              </a:rPr>
              <a:t>Irenaeus</a:t>
            </a:r>
            <a:r>
              <a:rPr lang="en-US" sz="7200" b="1" dirty="0">
                <a:latin typeface="Times New Roman"/>
                <a:cs typeface="Times New Roman"/>
              </a:rPr>
              <a:t> </a:t>
            </a:r>
            <a:br>
              <a:rPr lang="en-US" sz="7200" b="1" dirty="0">
                <a:latin typeface="Times New Roman"/>
                <a:cs typeface="Times New Roman"/>
              </a:rPr>
            </a:br>
            <a:r>
              <a:rPr lang="en-US" sz="2400" b="1" u="sng" dirty="0">
                <a:latin typeface="Times New Roman"/>
                <a:cs typeface="Times New Roman"/>
              </a:rPr>
              <a:t>Against Heresies III, 18, 7; ANF I, p. 448.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924801" cy="422486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For, in what way could we be partakers of the adoption of sons, unless we had received from Him through the Son that fellowship which refers to Himself,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unless His Word, having been made flesh, had entered into communion with us? </a:t>
            </a:r>
            <a:r>
              <a:rPr lang="en-US" sz="3200" b="1" dirty="0">
                <a:latin typeface="Times New Roman"/>
                <a:cs typeface="Times New Roman"/>
              </a:rPr>
              <a:t>Wherefore also He passed through every stage of life,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restoring to all communion with God</a:t>
            </a:r>
            <a:r>
              <a:rPr lang="en-US" sz="3200" b="1" dirty="0">
                <a:latin typeface="Times New Roman"/>
                <a:cs typeface="Times New Roman"/>
              </a:rPr>
              <a:t>.</a:t>
            </a:r>
          </a:p>
          <a:p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711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St Gregory </a:t>
            </a:r>
            <a:r>
              <a:rPr lang="en-US" b="1" dirty="0" err="1">
                <a:latin typeface="Times New Roman"/>
                <a:cs typeface="Times New Roman"/>
              </a:rPr>
              <a:t>Nazianzen</a:t>
            </a:r>
            <a:r>
              <a:rPr lang="en-US" b="1" dirty="0">
                <a:latin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sz="1800" b="1" u="sng" dirty="0">
                <a:latin typeface="Times New Roman"/>
                <a:cs typeface="Times New Roman"/>
              </a:rPr>
              <a:t>Oration 7, 23. NPNF 2nd Ser. Vol. VII, p. 237</a:t>
            </a:r>
            <a:r>
              <a:rPr lang="en-US" sz="1800" b="1" u="sng" dirty="0" smtClean="0">
                <a:latin typeface="Times New Roman"/>
                <a:cs typeface="Times New Roman"/>
              </a:rPr>
              <a:t>.</a:t>
            </a:r>
            <a:endParaRPr lang="en-US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691968" cy="427778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/>
                <a:cs typeface="Times New Roman"/>
              </a:rPr>
              <a:t>What </a:t>
            </a:r>
            <a:r>
              <a:rPr lang="en-US" sz="3200" b="1" dirty="0">
                <a:latin typeface="Times New Roman"/>
                <a:cs typeface="Times New Roman"/>
              </a:rPr>
              <a:t>is this new mystery which concerns me? I am small and great, lowly and exalted, mortal and immortal, earthly and heavenly.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I share one condition with the lower world, the other with God</a:t>
            </a:r>
            <a:r>
              <a:rPr lang="en-US" sz="3200" b="1" dirty="0">
                <a:latin typeface="Times New Roman"/>
                <a:cs typeface="Times New Roman"/>
              </a:rPr>
              <a:t>; one with the flesh, the other with the spirit. I must be buried with Christ, arise with Christ, be joint heir with Christ,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become the son of God, yea, God Himself</a:t>
            </a:r>
            <a:r>
              <a:rPr lang="en-US" sz="3200" b="1" dirty="0">
                <a:latin typeface="Times New Roman"/>
                <a:cs typeface="Times New Roman"/>
              </a:rPr>
              <a:t>. .</a:t>
            </a:r>
            <a:r>
              <a:rPr lang="en-US" sz="3200" b="1" dirty="0" smtClean="0">
                <a:latin typeface="Times New Roman"/>
                <a:cs typeface="Times New Roman"/>
              </a:rPr>
              <a:t>.</a:t>
            </a:r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201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St Gregory </a:t>
            </a:r>
            <a:r>
              <a:rPr lang="en-US" b="1" dirty="0" err="1">
                <a:latin typeface="Times New Roman"/>
                <a:cs typeface="Times New Roman"/>
              </a:rPr>
              <a:t>Nazianzen</a:t>
            </a:r>
            <a:r>
              <a:rPr lang="en-US" b="1" dirty="0">
                <a:latin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sz="1800" b="1" u="sng" dirty="0">
                <a:latin typeface="Times New Roman"/>
                <a:cs typeface="Times New Roman"/>
              </a:rPr>
              <a:t>Oration 7, 23. NPNF 2nd Ser. Vol. VII, p. 237.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>
                <a:latin typeface="Times New Roman"/>
                <a:cs typeface="Times New Roman"/>
              </a:rPr>
              <a:t>This is the purpose of the great mystery for us. This is the purpose for us of God,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Who for us </a:t>
            </a:r>
            <a:r>
              <a:rPr lang="en-US" sz="3200" b="1" dirty="0">
                <a:latin typeface="Times New Roman"/>
                <a:cs typeface="Times New Roman"/>
              </a:rPr>
              <a:t>was made man and became poor, to raise our flesh, and </a:t>
            </a:r>
            <a:r>
              <a:rPr lang="en-US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recover His image, and remodel man, that we might all be made one in Chris</a:t>
            </a:r>
            <a:r>
              <a:rPr lang="en-US" sz="3200" b="1" dirty="0">
                <a:latin typeface="Times New Roman"/>
                <a:cs typeface="Times New Roman"/>
              </a:rPr>
              <a:t>t (Gal 3:28), </a:t>
            </a:r>
          </a:p>
        </p:txBody>
      </p:sp>
    </p:spTree>
    <p:extLst>
      <p:ext uri="{BB962C8B-B14F-4D97-AF65-F5344CB8AC3E}">
        <p14:creationId xmlns:p14="http://schemas.microsoft.com/office/powerpoint/2010/main" val="3265270352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404</TotalTime>
  <Words>516</Words>
  <Application>Microsoft Macintosh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Plaza</vt:lpstr>
      <vt:lpstr>The Mediator of the Concord</vt:lpstr>
      <vt:lpstr>1. A cry for a Mediator</vt:lpstr>
      <vt:lpstr>2-  The Mediator has come</vt:lpstr>
      <vt:lpstr>3 – He is our Reconciler and Concord</vt:lpstr>
      <vt:lpstr>St Irenaeus  Against Heresies III, 18, 7; ANF I, p. 448.</vt:lpstr>
      <vt:lpstr>St Irenaeus  Against Heresies III, 18, 7; ANF I, p. 448.</vt:lpstr>
      <vt:lpstr>St Irenaeus  Against Heresies III, 18, 7; ANF I, p. 448.</vt:lpstr>
      <vt:lpstr>St Gregory Nazianzen Oration 7, 23. NPNF 2nd Ser. Vol. VII, p. 237.</vt:lpstr>
      <vt:lpstr>St Gregory Nazianzen Oration 7, 23. NPNF 2nd Ser. Vol. VII, p. 237.</vt:lpstr>
      <vt:lpstr>St Gregory Nazianzen Oration 7, 23. NPNF 2nd Ser. Vol. VII, p. 237.</vt:lpstr>
      <vt:lpstr>St Gregory Nazianzen Oration 7, 23. NPNF 2nd Ser. Vol. VII, p. 237.</vt:lpstr>
      <vt:lpstr>Applications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Father Mark Aziz</dc:creator>
  <cp:lastModifiedBy>Father Mark Aziz</cp:lastModifiedBy>
  <cp:revision>9</cp:revision>
  <dcterms:created xsi:type="dcterms:W3CDTF">2016-01-05T14:25:54Z</dcterms:created>
  <dcterms:modified xsi:type="dcterms:W3CDTF">2016-01-06T14:55:29Z</dcterms:modified>
</cp:coreProperties>
</file>