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0" r:id="rId6"/>
    <p:sldId id="264" r:id="rId7"/>
    <p:sldId id="259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21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21/02/2014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533" y="4208929"/>
            <a:ext cx="7335835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Change (1): is a Need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Lent’s Eve 2014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216" y="343172"/>
            <a:ext cx="4672574" cy="373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6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God Is </a:t>
            </a:r>
            <a:r>
              <a:rPr lang="en-US" b="1" dirty="0" smtClean="0"/>
              <a:t>the Author </a:t>
            </a:r>
            <a:r>
              <a:rPr lang="en-US" b="1" dirty="0"/>
              <a:t>Of </a:t>
            </a:r>
            <a:r>
              <a:rPr lang="en-US" b="1" u="sng" dirty="0"/>
              <a:t>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Behold</a:t>
            </a:r>
            <a:r>
              <a:rPr lang="en-US" sz="3600" b="1" dirty="0"/>
              <a:t>, </a:t>
            </a:r>
            <a:r>
              <a:rPr lang="en-US" sz="5400" b="1" dirty="0">
                <a:solidFill>
                  <a:srgbClr val="FF0000"/>
                </a:solidFill>
              </a:rPr>
              <a:t>I</a:t>
            </a:r>
            <a:r>
              <a:rPr lang="en-US" sz="3600" b="1" dirty="0"/>
              <a:t> </a:t>
            </a:r>
            <a:r>
              <a:rPr lang="en-US" sz="3600" b="1" u="sng" dirty="0">
                <a:solidFill>
                  <a:srgbClr val="FF0000"/>
                </a:solidFill>
              </a:rPr>
              <a:t>will do a new thing</a:t>
            </a:r>
            <a:r>
              <a:rPr lang="en-US" sz="3600" b="1" dirty="0"/>
              <a:t>, now it shall spring forth; shall you not know it? I will even make a road in the wilderness and rivers in the desert</a:t>
            </a:r>
            <a:r>
              <a:rPr lang="en-US" sz="3600" b="1" dirty="0" smtClean="0"/>
              <a:t>.</a:t>
            </a:r>
            <a:r>
              <a:rPr lang="en-US" sz="3600" b="1" dirty="0"/>
              <a:t> Is 43:19 </a:t>
            </a:r>
          </a:p>
        </p:txBody>
      </p:sp>
    </p:spTree>
    <p:extLst>
      <p:ext uri="{BB962C8B-B14F-4D97-AF65-F5344CB8AC3E}">
        <p14:creationId xmlns:p14="http://schemas.microsoft.com/office/powerpoint/2010/main" val="358103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People Find It Difficult To </a:t>
            </a:r>
            <a:r>
              <a:rPr lang="en-US" b="1" u="sng" dirty="0"/>
              <a:t>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73424" cy="428372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5 billion gigabytes - volume of data created globally in 2002 - </a:t>
            </a:r>
            <a:r>
              <a:rPr lang="en-US" sz="2800" b="1" u="sng" dirty="0">
                <a:solidFill>
                  <a:srgbClr val="FF0000"/>
                </a:solidFill>
              </a:rPr>
              <a:t>equivalent to 800 books per person</a:t>
            </a:r>
            <a:r>
              <a:rPr lang="en-US" sz="2800" b="1" dirty="0"/>
              <a:t>. Time 10th November, 2003 p 16</a:t>
            </a:r>
          </a:p>
          <a:p>
            <a:pPr algn="ctr"/>
            <a:r>
              <a:rPr lang="en-US" sz="2800" b="1" dirty="0"/>
              <a:t>All that new information means a lot of change.</a:t>
            </a:r>
          </a:p>
          <a:p>
            <a:pPr algn="ctr"/>
            <a:r>
              <a:rPr lang="en-US" sz="2800" b="1" dirty="0"/>
              <a:t>How do people feel about so much change?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1261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3. The beginning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In the year that King </a:t>
            </a:r>
            <a:r>
              <a:rPr lang="en-US" sz="3600" b="1" dirty="0" err="1"/>
              <a:t>Uzziah</a:t>
            </a:r>
            <a:r>
              <a:rPr lang="en-US" sz="3600" b="1" dirty="0"/>
              <a:t> died, </a:t>
            </a:r>
            <a:r>
              <a:rPr lang="en-US" sz="3600" b="1" u="sng" dirty="0">
                <a:solidFill>
                  <a:srgbClr val="FF0000"/>
                </a:solidFill>
              </a:rPr>
              <a:t>I saw the Lord, high and exalted</a:t>
            </a:r>
            <a:r>
              <a:rPr lang="en-US" sz="3600" b="1" dirty="0"/>
              <a:t>, seated on a throne; and the train of his robe filled the </a:t>
            </a:r>
            <a:r>
              <a:rPr lang="en-US" sz="3600" b="1" dirty="0" smtClean="0"/>
              <a:t>temple. Isa 6:1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8760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4. Acknowledging the need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b="1" dirty="0"/>
              <a:t>5 “</a:t>
            </a:r>
            <a:r>
              <a:rPr lang="en-US" sz="3600" b="1" dirty="0">
                <a:solidFill>
                  <a:srgbClr val="FF0000"/>
                </a:solidFill>
              </a:rPr>
              <a:t>Woe to m</a:t>
            </a:r>
            <a:r>
              <a:rPr lang="en-US" sz="3600" b="1" dirty="0"/>
              <a:t>e!” I cried. “I am ruined! </a:t>
            </a:r>
            <a:r>
              <a:rPr lang="en-US" sz="3600" b="1" dirty="0">
                <a:solidFill>
                  <a:srgbClr val="FF0000"/>
                </a:solidFill>
              </a:rPr>
              <a:t>For I am a man of unclean lips</a:t>
            </a:r>
            <a:r>
              <a:rPr lang="en-US" sz="3600" b="1" dirty="0"/>
              <a:t>, and I live among </a:t>
            </a:r>
            <a:r>
              <a:rPr lang="en-US" sz="3600" b="1" dirty="0">
                <a:solidFill>
                  <a:srgbClr val="FF0000"/>
                </a:solidFill>
              </a:rPr>
              <a:t>a people of unclean lips</a:t>
            </a:r>
            <a:r>
              <a:rPr lang="en-US" sz="3600" b="1" dirty="0"/>
              <a:t>, and my eyes have </a:t>
            </a:r>
            <a:r>
              <a:rPr lang="en-US" sz="3600" b="1" dirty="0">
                <a:solidFill>
                  <a:srgbClr val="FF0000"/>
                </a:solidFill>
              </a:rPr>
              <a:t>seen the King</a:t>
            </a:r>
            <a:r>
              <a:rPr lang="en-US" sz="3600" b="1" dirty="0"/>
              <a:t>, the Lord Almighty.</a:t>
            </a:r>
            <a:r>
              <a:rPr lang="en-US" sz="3600" b="1" dirty="0" smtClean="0"/>
              <a:t>” Isa 6:5</a:t>
            </a:r>
            <a:endParaRPr lang="en-US" sz="36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8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5. The Change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6 Then one of the seraphim </a:t>
            </a:r>
            <a:r>
              <a:rPr lang="en-US" sz="3200" b="1" dirty="0">
                <a:solidFill>
                  <a:srgbClr val="FF0000"/>
                </a:solidFill>
              </a:rPr>
              <a:t>flew to me </a:t>
            </a:r>
            <a:r>
              <a:rPr lang="en-US" sz="3200" b="1" dirty="0"/>
              <a:t>with </a:t>
            </a:r>
            <a:r>
              <a:rPr lang="en-US" sz="3200" b="1" dirty="0">
                <a:solidFill>
                  <a:srgbClr val="FF0000"/>
                </a:solidFill>
              </a:rPr>
              <a:t>a live coal in his hand, which he had taken with tongs from the altar</a:t>
            </a:r>
            <a:r>
              <a:rPr lang="en-US" sz="3200" b="1" dirty="0"/>
              <a:t>. 7 With it he touched my mouth and said, </a:t>
            </a:r>
            <a:r>
              <a:rPr lang="en-US" sz="3200" b="1" dirty="0">
                <a:solidFill>
                  <a:srgbClr val="FF0000"/>
                </a:solidFill>
              </a:rPr>
              <a:t>“See, this has touched your lips; your guilt is taken away and your sin atoned for.</a:t>
            </a:r>
            <a:r>
              <a:rPr lang="en-US" sz="3200" b="1" dirty="0" smtClean="0"/>
              <a:t>” Isa 6:6,7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8590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6. The mission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b="1" dirty="0"/>
              <a:t>8 </a:t>
            </a:r>
            <a:r>
              <a:rPr lang="en-US" sz="3600" dirty="0"/>
              <a:t>Then I heard the voice of the Lord saying, “</a:t>
            </a:r>
            <a:r>
              <a:rPr lang="en-US" sz="3600" b="1" u="sng" dirty="0">
                <a:solidFill>
                  <a:srgbClr val="FF0000"/>
                </a:solidFill>
              </a:rPr>
              <a:t>Whom shall I send?</a:t>
            </a:r>
            <a:r>
              <a:rPr lang="en-US" sz="3600" b="1" dirty="0"/>
              <a:t> </a:t>
            </a:r>
            <a:r>
              <a:rPr lang="en-US" sz="3600" dirty="0"/>
              <a:t>And who will go for us?”</a:t>
            </a:r>
          </a:p>
          <a:p>
            <a:pPr algn="ctr"/>
            <a:r>
              <a:rPr lang="en-US" sz="3600" dirty="0"/>
              <a:t>And I said, </a:t>
            </a:r>
            <a:r>
              <a:rPr lang="en-US" sz="3600" b="1" u="sng" dirty="0">
                <a:solidFill>
                  <a:srgbClr val="FF0000"/>
                </a:solidFill>
              </a:rPr>
              <a:t>“Here am I. Send me!</a:t>
            </a:r>
            <a:r>
              <a:rPr lang="en-US" sz="3600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8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Gregory of Nyssa</a:t>
            </a:r>
            <a:br>
              <a:rPr lang="en-US" b="1" u="sng" dirty="0" smtClean="0"/>
            </a:br>
            <a:r>
              <a:rPr lang="en-US" sz="2400" b="1" u="sng" dirty="0" smtClean="0"/>
              <a:t>The Great Catechetical oration 37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For as the admixture of a poisonous liquid with a wholesome one the whole drought is deprived of its deadly effect, so too the immortal body, by being within that which receives it, </a:t>
            </a:r>
            <a:r>
              <a:rPr lang="en-US" sz="3200" b="1" dirty="0" smtClean="0">
                <a:solidFill>
                  <a:srgbClr val="FF0000"/>
                </a:solidFill>
              </a:rPr>
              <a:t>changed the whole into its own nature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0359163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64</TotalTime>
  <Words>217</Words>
  <Application>Microsoft Macintosh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Plaza</vt:lpstr>
      <vt:lpstr>The Change (1): is a Need</vt:lpstr>
      <vt:lpstr>1. God Is the Author Of Change</vt:lpstr>
      <vt:lpstr>2. People Find It Difficult To Change</vt:lpstr>
      <vt:lpstr>3. The beginning </vt:lpstr>
      <vt:lpstr>4. Acknowledging the need</vt:lpstr>
      <vt:lpstr>5. The Change</vt:lpstr>
      <vt:lpstr>6. The mission</vt:lpstr>
      <vt:lpstr>St Gregory of Nyssa The Great Catechetical oration 37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User</dc:creator>
  <cp:lastModifiedBy>Guest User</cp:lastModifiedBy>
  <cp:revision>6</cp:revision>
  <dcterms:created xsi:type="dcterms:W3CDTF">2014-02-21T11:55:52Z</dcterms:created>
  <dcterms:modified xsi:type="dcterms:W3CDTF">2014-02-21T13:00:49Z</dcterms:modified>
</cp:coreProperties>
</file>