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2"/>
  </p:sldMasterIdLst>
  <p:notesMasterIdLst>
    <p:notesMasterId r:id="rId26"/>
  </p:notesMasterIdLst>
  <p:sldIdLst>
    <p:sldId id="256" r:id="rId3"/>
    <p:sldId id="266" r:id="rId4"/>
    <p:sldId id="270" r:id="rId5"/>
    <p:sldId id="288" r:id="rId6"/>
    <p:sldId id="289" r:id="rId7"/>
    <p:sldId id="290" r:id="rId8"/>
    <p:sldId id="257" r:id="rId9"/>
    <p:sldId id="269" r:id="rId10"/>
    <p:sldId id="271" r:id="rId11"/>
    <p:sldId id="272" r:id="rId12"/>
    <p:sldId id="273" r:id="rId13"/>
    <p:sldId id="274" r:id="rId14"/>
    <p:sldId id="275" r:id="rId15"/>
    <p:sldId id="276" r:id="rId16"/>
    <p:sldId id="277" r:id="rId17"/>
    <p:sldId id="278" r:id="rId18"/>
    <p:sldId id="279" r:id="rId19"/>
    <p:sldId id="281" r:id="rId20"/>
    <p:sldId id="283" r:id="rId21"/>
    <p:sldId id="282" r:id="rId22"/>
    <p:sldId id="284" r:id="rId23"/>
    <p:sldId id="286" r:id="rId24"/>
    <p:sldId id="287"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60"/>
  </p:normalViewPr>
  <p:slideViewPr>
    <p:cSldViewPr>
      <p:cViewPr>
        <p:scale>
          <a:sx n="66" d="100"/>
          <a:sy n="66" d="100"/>
        </p:scale>
        <p:origin x="-13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3594B53-0D60-40A0-BFC2-984431E7CFCE}" type="slidenum">
              <a:rPr lang="en-US"/>
              <a:pPr/>
              <a:t>‹#›</a:t>
            </a:fld>
            <a:endParaRPr lang="en-US"/>
          </a:p>
        </p:txBody>
      </p:sp>
    </p:spTree>
    <p:extLst>
      <p:ext uri="{BB962C8B-B14F-4D97-AF65-F5344CB8AC3E}">
        <p14:creationId xmlns:p14="http://schemas.microsoft.com/office/powerpoint/2010/main" val="7169944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258D52A7-6961-4D0D-BF8E-F22A60058557}" type="slidenum">
              <a:rPr lang="en-US"/>
              <a:pPr/>
              <a:t>1</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5A104B3-0A57-4742-B485-299EBA13A233}" type="slidenum">
              <a:rPr lang="en-US"/>
              <a:pPr/>
              <a:t>2</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5A104B3-0A57-4742-B485-299EBA13A233}" type="slidenum">
              <a:rPr lang="en-US"/>
              <a:pPr/>
              <a:t>3</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5A104B3-0A57-4742-B485-299EBA13A233}" type="slidenum">
              <a:rPr lang="en-US"/>
              <a:pPr/>
              <a:t>4</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5A104B3-0A57-4742-B485-299EBA13A233}" type="slidenum">
              <a:rPr lang="en-US"/>
              <a:pPr/>
              <a:t>5</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5A104B3-0A57-4742-B485-299EBA13A233}" type="slidenum">
              <a:rPr lang="en-US"/>
              <a:pPr/>
              <a:t>6</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7075928-9F2E-4B84-A288-0B967BA211DB}" type="slidenum">
              <a:rPr lang="en-US"/>
              <a:pPr/>
              <a:t>7</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7075928-9F2E-4B84-A288-0B967BA211DB}" type="slidenum">
              <a:rPr lang="en-US"/>
              <a:pPr/>
              <a:t>9</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0967" name="Picture 7" descr="hispanic_hm_pg1"/>
          <p:cNvPicPr>
            <a:picLocks noChangeAspect="1" noChangeArrowheads="1"/>
          </p:cNvPicPr>
          <p:nvPr userDrawn="1"/>
        </p:nvPicPr>
        <p:blipFill>
          <a:blip r:embed="rId2" cstate="print">
            <a:lum bright="40000" contrast="-60000"/>
          </a:blip>
          <a:stretch>
            <a:fillRect/>
          </a:stretch>
        </p:blipFill>
        <p:spPr bwMode="auto">
          <a:xfrm>
            <a:off x="3166" y="0"/>
            <a:ext cx="9137667" cy="6857999"/>
          </a:xfrm>
          <a:prstGeom prst="rect">
            <a:avLst/>
          </a:prstGeom>
          <a:noFill/>
        </p:spPr>
      </p:pic>
      <p:sp>
        <p:nvSpPr>
          <p:cNvPr id="40968" name="Rectangle 8"/>
          <p:cNvSpPr>
            <a:spLocks noGrp="1" noChangeArrowheads="1"/>
          </p:cNvSpPr>
          <p:nvPr>
            <p:ph type="ctrTitle"/>
          </p:nvPr>
        </p:nvSpPr>
        <p:spPr>
          <a:xfrm>
            <a:off x="685800" y="4495800"/>
            <a:ext cx="7772400" cy="1524000"/>
          </a:xfrm>
        </p:spPr>
        <p:txBody>
          <a:bodyPr/>
          <a:lstStyle>
            <a:lvl1pPr algn="ctr">
              <a:defRPr smtClean="0">
                <a:solidFill>
                  <a:schemeClr val="accent6">
                    <a:lumMod val="75000"/>
                  </a:schemeClr>
                </a:solidFill>
              </a:defRPr>
            </a:lvl1pPr>
          </a:lstStyle>
          <a:p>
            <a:r>
              <a:rPr lang="en-US" smtClean="0"/>
              <a:t>Click to edit Master title style</a:t>
            </a:r>
          </a:p>
        </p:txBody>
      </p:sp>
      <p:sp>
        <p:nvSpPr>
          <p:cNvPr id="40969" name="Rectangle 9"/>
          <p:cNvSpPr>
            <a:spLocks noGrp="1" noChangeArrowheads="1"/>
          </p:cNvSpPr>
          <p:nvPr>
            <p:ph type="subTitle" idx="1"/>
          </p:nvPr>
        </p:nvSpPr>
        <p:spPr>
          <a:xfrm>
            <a:off x="1219200" y="381000"/>
            <a:ext cx="6400800" cy="914400"/>
          </a:xfrm>
        </p:spPr>
        <p:txBody>
          <a:bodyPr/>
          <a:lstStyle>
            <a:lvl1pPr marL="0" indent="0" algn="ctr">
              <a:buFontTx/>
              <a:buNone/>
              <a:defRPr sz="2400" smtClean="0">
                <a:solidFill>
                  <a:schemeClr val="accent6">
                    <a:lumMod val="75000"/>
                  </a:schemeClr>
                </a:solidFill>
              </a:defRPr>
            </a:lvl1pPr>
          </a:lstStyle>
          <a:p>
            <a:r>
              <a:rPr lang="en-US" smtClean="0"/>
              <a:t>Click to edit Master subtitle style</a:t>
            </a:r>
            <a:endParaRPr lang="en-US" dirty="0" smtClean="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fld id="{2372FC03-A594-4C35-8E51-FE8F992B4939}" type="datetimeFigureOut">
              <a:rPr lang="en-US"/>
              <a:pPr/>
              <a:t>9/16/2012</a:t>
            </a:fld>
            <a:endParaRPr lang="en-US"/>
          </a:p>
        </p:txBody>
      </p:sp>
      <p:sp>
        <p:nvSpPr>
          <p:cNvPr id="5" name="Rectangle 11"/>
          <p:cNvSpPr>
            <a:spLocks noGrp="1" noChangeArrowheads="1"/>
          </p:cNvSpPr>
          <p:nvPr>
            <p:ph type="ftr" sz="quarter" idx="11"/>
          </p:nvPr>
        </p:nvSpPr>
        <p:spPr>
          <a:ln/>
        </p:spPr>
        <p:txBody>
          <a:bodyPr/>
          <a:lstStyle>
            <a:lvl1pPr>
              <a:defRPr/>
            </a:lvl1pPr>
          </a:lstStyle>
          <a:p>
            <a:endParaRPr lang="en-US"/>
          </a:p>
        </p:txBody>
      </p:sp>
      <p:sp>
        <p:nvSpPr>
          <p:cNvPr id="6" name="Rectangle 12"/>
          <p:cNvSpPr>
            <a:spLocks noGrp="1" noChangeArrowheads="1"/>
          </p:cNvSpPr>
          <p:nvPr>
            <p:ph type="sldNum" sz="quarter" idx="12"/>
          </p:nvPr>
        </p:nvSpPr>
        <p:spPr>
          <a:ln/>
        </p:spPr>
        <p:txBody>
          <a:bodyPr/>
          <a:lstStyle>
            <a:lvl1pPr>
              <a:defRPr/>
            </a:lvl1pPr>
          </a:lstStyle>
          <a:p>
            <a:fld id="{B97B7239-82D3-4AEA-A1E2-3FBF8A0A162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0"/>
            <a:ext cx="2057400" cy="4419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0"/>
            <a:ext cx="6019800" cy="4419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10"/>
          <p:cNvSpPr>
            <a:spLocks noGrp="1" noChangeArrowheads="1"/>
          </p:cNvSpPr>
          <p:nvPr>
            <p:ph type="dt" sz="half" idx="10"/>
          </p:nvPr>
        </p:nvSpPr>
        <p:spPr>
          <a:ln/>
        </p:spPr>
        <p:txBody>
          <a:bodyPr/>
          <a:lstStyle>
            <a:lvl1pPr>
              <a:defRPr/>
            </a:lvl1pPr>
          </a:lstStyle>
          <a:p>
            <a:fld id="{151E50B1-9D11-4E42-8681-A7C636B1D43A}" type="datetimeFigureOut">
              <a:rPr lang="en-US"/>
              <a:pPr/>
              <a:t>9/16/2012</a:t>
            </a:fld>
            <a:endParaRPr lang="en-US"/>
          </a:p>
        </p:txBody>
      </p:sp>
      <p:sp>
        <p:nvSpPr>
          <p:cNvPr id="5" name="Rectangle 11"/>
          <p:cNvSpPr>
            <a:spLocks noGrp="1" noChangeArrowheads="1"/>
          </p:cNvSpPr>
          <p:nvPr>
            <p:ph type="ftr" sz="quarter" idx="11"/>
          </p:nvPr>
        </p:nvSpPr>
        <p:spPr>
          <a:ln/>
        </p:spPr>
        <p:txBody>
          <a:bodyPr/>
          <a:lstStyle>
            <a:lvl1pPr>
              <a:defRPr/>
            </a:lvl1pPr>
          </a:lstStyle>
          <a:p>
            <a:endParaRPr lang="en-US"/>
          </a:p>
        </p:txBody>
      </p:sp>
      <p:sp>
        <p:nvSpPr>
          <p:cNvPr id="6" name="Rectangle 12"/>
          <p:cNvSpPr>
            <a:spLocks noGrp="1" noChangeArrowheads="1"/>
          </p:cNvSpPr>
          <p:nvPr>
            <p:ph type="sldNum" sz="quarter" idx="12"/>
          </p:nvPr>
        </p:nvSpPr>
        <p:spPr>
          <a:ln/>
        </p:spPr>
        <p:txBody>
          <a:bodyPr/>
          <a:lstStyle>
            <a:lvl1pPr>
              <a:defRPr/>
            </a:lvl1pPr>
          </a:lstStyle>
          <a:p>
            <a:fld id="{E43BECDB-55C0-4311-AD1E-8B08D68BF44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190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038600"/>
            <a:ext cx="8229600" cy="190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fld id="{99E32618-4AE5-41CF-A1C7-81268002EEB9}" type="datetimeFigureOut">
              <a:rPr lang="en-US"/>
              <a:pPr/>
              <a:t>9/16/2012</a:t>
            </a:fld>
            <a:endParaRPr lang="en-US"/>
          </a:p>
        </p:txBody>
      </p:sp>
      <p:sp>
        <p:nvSpPr>
          <p:cNvPr id="6" name="Rectangle 11"/>
          <p:cNvSpPr>
            <a:spLocks noGrp="1" noChangeArrowheads="1"/>
          </p:cNvSpPr>
          <p:nvPr>
            <p:ph type="ftr" sz="quarter" idx="11"/>
          </p:nvPr>
        </p:nvSpPr>
        <p:spPr>
          <a:ln/>
        </p:spPr>
        <p:txBody>
          <a:bodyPr/>
          <a:lstStyle>
            <a:lvl1pPr>
              <a:defRPr/>
            </a:lvl1pPr>
          </a:lstStyle>
          <a:p>
            <a:endParaRPr lang="en-US"/>
          </a:p>
        </p:txBody>
      </p:sp>
      <p:sp>
        <p:nvSpPr>
          <p:cNvPr id="7" name="Rectangle 12"/>
          <p:cNvSpPr>
            <a:spLocks noGrp="1" noChangeArrowheads="1"/>
          </p:cNvSpPr>
          <p:nvPr>
            <p:ph type="sldNum" sz="quarter" idx="12"/>
          </p:nvPr>
        </p:nvSpPr>
        <p:spPr>
          <a:ln/>
        </p:spPr>
        <p:txBody>
          <a:bodyPr/>
          <a:lstStyle>
            <a:lvl1pPr>
              <a:defRPr/>
            </a:lvl1pPr>
          </a:lstStyle>
          <a:p>
            <a:fld id="{E75464D7-A24D-41B3-83A7-ABC0AE912C07}"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lipArt Placeholder 3"/>
          <p:cNvSpPr>
            <a:spLocks noGrp="1"/>
          </p:cNvSpPr>
          <p:nvPr>
            <p:ph type="clipArt" sz="half" idx="2"/>
          </p:nvPr>
        </p:nvSpPr>
        <p:spPr>
          <a:xfrm>
            <a:off x="4648200" y="1600200"/>
            <a:ext cx="4038600" cy="4343400"/>
          </a:xfrm>
        </p:spPr>
        <p:txBody>
          <a:bodyPr/>
          <a:lstStyle/>
          <a:p>
            <a:pPr lvl="0"/>
            <a:r>
              <a:rPr lang="en-US" noProof="0" smtClean="0"/>
              <a:t>Click icon to add clip art</a:t>
            </a:r>
          </a:p>
        </p:txBody>
      </p:sp>
      <p:sp>
        <p:nvSpPr>
          <p:cNvPr id="5" name="Rectangle 10"/>
          <p:cNvSpPr>
            <a:spLocks noGrp="1" noChangeArrowheads="1"/>
          </p:cNvSpPr>
          <p:nvPr>
            <p:ph type="dt" sz="half" idx="10"/>
          </p:nvPr>
        </p:nvSpPr>
        <p:spPr>
          <a:ln/>
        </p:spPr>
        <p:txBody>
          <a:bodyPr/>
          <a:lstStyle>
            <a:lvl1pPr>
              <a:defRPr/>
            </a:lvl1pPr>
          </a:lstStyle>
          <a:p>
            <a:fld id="{8B5674E5-4237-4D02-9DE3-8F16FF706DE1}" type="datetimeFigureOut">
              <a:rPr lang="en-US"/>
              <a:pPr/>
              <a:t>9/16/2012</a:t>
            </a:fld>
            <a:endParaRPr lang="en-US"/>
          </a:p>
        </p:txBody>
      </p:sp>
      <p:sp>
        <p:nvSpPr>
          <p:cNvPr id="6" name="Rectangle 11"/>
          <p:cNvSpPr>
            <a:spLocks noGrp="1" noChangeArrowheads="1"/>
          </p:cNvSpPr>
          <p:nvPr>
            <p:ph type="ftr" sz="quarter" idx="11"/>
          </p:nvPr>
        </p:nvSpPr>
        <p:spPr>
          <a:ln/>
        </p:spPr>
        <p:txBody>
          <a:bodyPr/>
          <a:lstStyle>
            <a:lvl1pPr>
              <a:defRPr/>
            </a:lvl1pPr>
          </a:lstStyle>
          <a:p>
            <a:endParaRPr lang="en-US"/>
          </a:p>
        </p:txBody>
      </p:sp>
      <p:sp>
        <p:nvSpPr>
          <p:cNvPr id="7" name="Rectangle 12"/>
          <p:cNvSpPr>
            <a:spLocks noGrp="1" noChangeArrowheads="1"/>
          </p:cNvSpPr>
          <p:nvPr>
            <p:ph type="sldNum" sz="quarter" idx="12"/>
          </p:nvPr>
        </p:nvSpPr>
        <p:spPr>
          <a:ln/>
        </p:spPr>
        <p:txBody>
          <a:bodyPr/>
          <a:lstStyle>
            <a:lvl1pPr>
              <a:defRPr/>
            </a:lvl1pPr>
          </a:lstStyle>
          <a:p>
            <a:fld id="{3F4D5829-3FF6-4592-82F5-7E4BE69CF65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fld id="{BA450190-9F2F-42AF-982A-F97D2EEB0AE2}" type="datetimeFigureOut">
              <a:rPr lang="en-US"/>
              <a:pPr/>
              <a:t>9/16/2012</a:t>
            </a:fld>
            <a:endParaRPr lang="en-US"/>
          </a:p>
        </p:txBody>
      </p:sp>
      <p:sp>
        <p:nvSpPr>
          <p:cNvPr id="5" name="Rectangle 11"/>
          <p:cNvSpPr>
            <a:spLocks noGrp="1" noChangeArrowheads="1"/>
          </p:cNvSpPr>
          <p:nvPr>
            <p:ph type="ftr" sz="quarter" idx="11"/>
          </p:nvPr>
        </p:nvSpPr>
        <p:spPr>
          <a:ln/>
        </p:spPr>
        <p:txBody>
          <a:bodyPr/>
          <a:lstStyle>
            <a:lvl1pPr>
              <a:defRPr/>
            </a:lvl1pPr>
          </a:lstStyle>
          <a:p>
            <a:endParaRPr lang="en-US"/>
          </a:p>
        </p:txBody>
      </p:sp>
      <p:sp>
        <p:nvSpPr>
          <p:cNvPr id="6" name="Rectangle 12"/>
          <p:cNvSpPr>
            <a:spLocks noGrp="1" noChangeArrowheads="1"/>
          </p:cNvSpPr>
          <p:nvPr>
            <p:ph type="sldNum" sz="quarter" idx="12"/>
          </p:nvPr>
        </p:nvSpPr>
        <p:spPr>
          <a:ln/>
        </p:spPr>
        <p:txBody>
          <a:bodyPr/>
          <a:lstStyle>
            <a:lvl1pPr>
              <a:defRPr/>
            </a:lvl1pPr>
          </a:lstStyle>
          <a:p>
            <a:fld id="{9BA9BC8D-FBDF-4D4C-9663-D407DFA0A60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fld id="{4EB034A7-4CF0-465D-B24E-F980674E4D2F}" type="datetimeFigureOut">
              <a:rPr lang="en-US"/>
              <a:pPr/>
              <a:t>9/16/2012</a:t>
            </a:fld>
            <a:endParaRPr lang="en-US"/>
          </a:p>
        </p:txBody>
      </p:sp>
      <p:sp>
        <p:nvSpPr>
          <p:cNvPr id="5" name="Rectangle 11"/>
          <p:cNvSpPr>
            <a:spLocks noGrp="1" noChangeArrowheads="1"/>
          </p:cNvSpPr>
          <p:nvPr>
            <p:ph type="ftr" sz="quarter" idx="11"/>
          </p:nvPr>
        </p:nvSpPr>
        <p:spPr>
          <a:ln/>
        </p:spPr>
        <p:txBody>
          <a:bodyPr/>
          <a:lstStyle>
            <a:lvl1pPr>
              <a:defRPr/>
            </a:lvl1pPr>
          </a:lstStyle>
          <a:p>
            <a:endParaRPr lang="en-US"/>
          </a:p>
        </p:txBody>
      </p:sp>
      <p:sp>
        <p:nvSpPr>
          <p:cNvPr id="6" name="Rectangle 12"/>
          <p:cNvSpPr>
            <a:spLocks noGrp="1" noChangeArrowheads="1"/>
          </p:cNvSpPr>
          <p:nvPr>
            <p:ph type="sldNum" sz="quarter" idx="12"/>
          </p:nvPr>
        </p:nvSpPr>
        <p:spPr>
          <a:ln/>
        </p:spPr>
        <p:txBody>
          <a:bodyPr/>
          <a:lstStyle>
            <a:lvl1pPr>
              <a:defRPr/>
            </a:lvl1pPr>
          </a:lstStyle>
          <a:p>
            <a:fld id="{DD48FD1D-7BA7-4C3E-A3D1-BAC5A75FCDC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526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fld id="{AC78985C-F9F2-4860-AA1F-8EE0E8417CD0}" type="datetimeFigureOut">
              <a:rPr lang="en-US"/>
              <a:pPr/>
              <a:t>9/16/2012</a:t>
            </a:fld>
            <a:endParaRPr lang="en-US"/>
          </a:p>
        </p:txBody>
      </p:sp>
      <p:sp>
        <p:nvSpPr>
          <p:cNvPr id="6" name="Rectangle 11"/>
          <p:cNvSpPr>
            <a:spLocks noGrp="1" noChangeArrowheads="1"/>
          </p:cNvSpPr>
          <p:nvPr>
            <p:ph type="ftr" sz="quarter" idx="11"/>
          </p:nvPr>
        </p:nvSpPr>
        <p:spPr>
          <a:ln/>
        </p:spPr>
        <p:txBody>
          <a:bodyPr/>
          <a:lstStyle>
            <a:lvl1pPr>
              <a:defRPr/>
            </a:lvl1pPr>
          </a:lstStyle>
          <a:p>
            <a:endParaRPr lang="en-US"/>
          </a:p>
        </p:txBody>
      </p:sp>
      <p:sp>
        <p:nvSpPr>
          <p:cNvPr id="7" name="Rectangle 12"/>
          <p:cNvSpPr>
            <a:spLocks noGrp="1" noChangeArrowheads="1"/>
          </p:cNvSpPr>
          <p:nvPr>
            <p:ph type="sldNum" sz="quarter" idx="12"/>
          </p:nvPr>
        </p:nvSpPr>
        <p:spPr>
          <a:ln/>
        </p:spPr>
        <p:txBody>
          <a:bodyPr/>
          <a:lstStyle>
            <a:lvl1pPr>
              <a:defRPr/>
            </a:lvl1pPr>
          </a:lstStyle>
          <a:p>
            <a:fld id="{27A87A05-60DF-4E9B-9F33-EC5D06380B9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05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66999"/>
            <a:ext cx="4040188" cy="3459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905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666999"/>
            <a:ext cx="4041775" cy="3459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fld id="{C5A1AD83-92F5-4E0F-9C6B-63E014E6D4ED}" type="datetimeFigureOut">
              <a:rPr lang="en-US"/>
              <a:pPr/>
              <a:t>9/16/2012</a:t>
            </a:fld>
            <a:endParaRPr lang="en-US"/>
          </a:p>
        </p:txBody>
      </p:sp>
      <p:sp>
        <p:nvSpPr>
          <p:cNvPr id="8" name="Rectangle 11"/>
          <p:cNvSpPr>
            <a:spLocks noGrp="1" noChangeArrowheads="1"/>
          </p:cNvSpPr>
          <p:nvPr>
            <p:ph type="ftr" sz="quarter" idx="11"/>
          </p:nvPr>
        </p:nvSpPr>
        <p:spPr>
          <a:ln/>
        </p:spPr>
        <p:txBody>
          <a:bodyPr/>
          <a:lstStyle>
            <a:lvl1pPr>
              <a:defRPr/>
            </a:lvl1pPr>
          </a:lstStyle>
          <a:p>
            <a:endParaRPr lang="en-US"/>
          </a:p>
        </p:txBody>
      </p:sp>
      <p:sp>
        <p:nvSpPr>
          <p:cNvPr id="9" name="Rectangle 12"/>
          <p:cNvSpPr>
            <a:spLocks noGrp="1" noChangeArrowheads="1"/>
          </p:cNvSpPr>
          <p:nvPr>
            <p:ph type="sldNum" sz="quarter" idx="12"/>
          </p:nvPr>
        </p:nvSpPr>
        <p:spPr>
          <a:ln/>
        </p:spPr>
        <p:txBody>
          <a:bodyPr/>
          <a:lstStyle>
            <a:lvl1pPr>
              <a:defRPr/>
            </a:lvl1pPr>
          </a:lstStyle>
          <a:p>
            <a:fld id="{DCE4468D-A445-467D-8BDB-7B437CCC178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fld id="{E29BA26A-A9FC-493A-967B-CA3680D15388}" type="datetimeFigureOut">
              <a:rPr lang="en-US"/>
              <a:pPr/>
              <a:t>9/16/2012</a:t>
            </a:fld>
            <a:endParaRPr lang="en-US"/>
          </a:p>
        </p:txBody>
      </p:sp>
      <p:sp>
        <p:nvSpPr>
          <p:cNvPr id="4" name="Rectangle 11"/>
          <p:cNvSpPr>
            <a:spLocks noGrp="1" noChangeArrowheads="1"/>
          </p:cNvSpPr>
          <p:nvPr>
            <p:ph type="ftr" sz="quarter" idx="11"/>
          </p:nvPr>
        </p:nvSpPr>
        <p:spPr>
          <a:ln/>
        </p:spPr>
        <p:txBody>
          <a:bodyPr/>
          <a:lstStyle>
            <a:lvl1pPr>
              <a:defRPr/>
            </a:lvl1pPr>
          </a:lstStyle>
          <a:p>
            <a:endParaRPr lang="en-US"/>
          </a:p>
        </p:txBody>
      </p:sp>
      <p:sp>
        <p:nvSpPr>
          <p:cNvPr id="5" name="Rectangle 12"/>
          <p:cNvSpPr>
            <a:spLocks noGrp="1" noChangeArrowheads="1"/>
          </p:cNvSpPr>
          <p:nvPr>
            <p:ph type="sldNum" sz="quarter" idx="12"/>
          </p:nvPr>
        </p:nvSpPr>
        <p:spPr>
          <a:ln/>
        </p:spPr>
        <p:txBody>
          <a:bodyPr/>
          <a:lstStyle>
            <a:lvl1pPr>
              <a:defRPr/>
            </a:lvl1pPr>
          </a:lstStyle>
          <a:p>
            <a:fld id="{DD83451A-665C-4B28-A5CF-6D04A759056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fld id="{B0FAFE2D-578E-4D39-815D-5EF2757D200D}" type="datetimeFigureOut">
              <a:rPr lang="en-US"/>
              <a:pPr/>
              <a:t>9/16/2012</a:t>
            </a:fld>
            <a:endParaRPr lang="en-US"/>
          </a:p>
        </p:txBody>
      </p:sp>
      <p:sp>
        <p:nvSpPr>
          <p:cNvPr id="3" name="Rectangle 11"/>
          <p:cNvSpPr>
            <a:spLocks noGrp="1" noChangeArrowheads="1"/>
          </p:cNvSpPr>
          <p:nvPr>
            <p:ph type="ftr" sz="quarter" idx="11"/>
          </p:nvPr>
        </p:nvSpPr>
        <p:spPr>
          <a:ln/>
        </p:spPr>
        <p:txBody>
          <a:bodyPr/>
          <a:lstStyle>
            <a:lvl1pPr>
              <a:defRPr/>
            </a:lvl1pPr>
          </a:lstStyle>
          <a:p>
            <a:endParaRPr lang="en-US"/>
          </a:p>
        </p:txBody>
      </p:sp>
      <p:sp>
        <p:nvSpPr>
          <p:cNvPr id="4" name="Rectangle 12"/>
          <p:cNvSpPr>
            <a:spLocks noGrp="1" noChangeArrowheads="1"/>
          </p:cNvSpPr>
          <p:nvPr>
            <p:ph type="sldNum" sz="quarter" idx="12"/>
          </p:nvPr>
        </p:nvSpPr>
        <p:spPr>
          <a:ln/>
        </p:spPr>
        <p:txBody>
          <a:bodyPr/>
          <a:lstStyle>
            <a:lvl1pPr>
              <a:defRPr/>
            </a:lvl1pPr>
          </a:lstStyle>
          <a:p>
            <a:fld id="{4EA81F07-5310-4D74-9E1D-BDE9E5F3BD4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3008313" cy="898564"/>
          </a:xfrm>
        </p:spPr>
        <p:txBody>
          <a:bodyPr/>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600200"/>
            <a:ext cx="5111750" cy="4525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514600"/>
            <a:ext cx="3008313"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fld id="{20963FF4-6248-4137-8E0D-01BED42FA79B}" type="datetimeFigureOut">
              <a:rPr lang="en-US"/>
              <a:pPr/>
              <a:t>9/16/2012</a:t>
            </a:fld>
            <a:endParaRPr lang="en-US"/>
          </a:p>
        </p:txBody>
      </p:sp>
      <p:sp>
        <p:nvSpPr>
          <p:cNvPr id="6" name="Rectangle 11"/>
          <p:cNvSpPr>
            <a:spLocks noGrp="1" noChangeArrowheads="1"/>
          </p:cNvSpPr>
          <p:nvPr>
            <p:ph type="ftr" sz="quarter" idx="11"/>
          </p:nvPr>
        </p:nvSpPr>
        <p:spPr>
          <a:ln/>
        </p:spPr>
        <p:txBody>
          <a:bodyPr/>
          <a:lstStyle>
            <a:lvl1pPr>
              <a:defRPr/>
            </a:lvl1pPr>
          </a:lstStyle>
          <a:p>
            <a:endParaRPr lang="en-US"/>
          </a:p>
        </p:txBody>
      </p:sp>
      <p:sp>
        <p:nvSpPr>
          <p:cNvPr id="7" name="Rectangle 12"/>
          <p:cNvSpPr>
            <a:spLocks noGrp="1" noChangeArrowheads="1"/>
          </p:cNvSpPr>
          <p:nvPr>
            <p:ph type="sldNum" sz="quarter" idx="12"/>
          </p:nvPr>
        </p:nvSpPr>
        <p:spPr>
          <a:ln/>
        </p:spPr>
        <p:txBody>
          <a:bodyPr/>
          <a:lstStyle>
            <a:lvl1pPr>
              <a:defRPr/>
            </a:lvl1pPr>
          </a:lstStyle>
          <a:p>
            <a:fld id="{12026E08-CFFA-40AC-9B5D-6ED0A9B688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fld id="{C50336C3-E74D-4A01-962E-D9E46A604890}" type="datetimeFigureOut">
              <a:rPr lang="en-US"/>
              <a:pPr/>
              <a:t>9/16/2012</a:t>
            </a:fld>
            <a:endParaRPr lang="en-US"/>
          </a:p>
        </p:txBody>
      </p:sp>
      <p:sp>
        <p:nvSpPr>
          <p:cNvPr id="6" name="Rectangle 11"/>
          <p:cNvSpPr>
            <a:spLocks noGrp="1" noChangeArrowheads="1"/>
          </p:cNvSpPr>
          <p:nvPr>
            <p:ph type="ftr" sz="quarter" idx="11"/>
          </p:nvPr>
        </p:nvSpPr>
        <p:spPr>
          <a:ln/>
        </p:spPr>
        <p:txBody>
          <a:bodyPr/>
          <a:lstStyle>
            <a:lvl1pPr>
              <a:defRPr/>
            </a:lvl1pPr>
          </a:lstStyle>
          <a:p>
            <a:endParaRPr lang="en-US"/>
          </a:p>
        </p:txBody>
      </p:sp>
      <p:sp>
        <p:nvSpPr>
          <p:cNvPr id="7" name="Rectangle 12"/>
          <p:cNvSpPr>
            <a:spLocks noGrp="1" noChangeArrowheads="1"/>
          </p:cNvSpPr>
          <p:nvPr>
            <p:ph type="sldNum" sz="quarter" idx="12"/>
          </p:nvPr>
        </p:nvSpPr>
        <p:spPr>
          <a:ln/>
        </p:spPr>
        <p:txBody>
          <a:bodyPr/>
          <a:lstStyle>
            <a:lvl1pPr>
              <a:defRPr/>
            </a:lvl1pPr>
          </a:lstStyle>
          <a:p>
            <a:fld id="{127D0635-BFE0-4443-95A6-96F2690AD13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38" name="Picture 14" descr="hispanic_hm_pg2_V2"/>
          <p:cNvPicPr>
            <a:picLocks noChangeAspect="1" noChangeArrowheads="1"/>
          </p:cNvPicPr>
          <p:nvPr/>
        </p:nvPicPr>
        <p:blipFill>
          <a:blip r:embed="rId15" cstate="print">
            <a:lum bright="40000" contrast="-60000"/>
          </a:blip>
          <a:stretch>
            <a:fillRect/>
          </a:stretch>
        </p:blipFill>
        <p:spPr bwMode="auto">
          <a:xfrm>
            <a:off x="3166" y="0"/>
            <a:ext cx="9137667" cy="6857999"/>
          </a:xfrm>
          <a:prstGeom prst="rect">
            <a:avLst/>
          </a:prstGeom>
          <a:noFill/>
        </p:spPr>
      </p:pic>
      <p:sp>
        <p:nvSpPr>
          <p:cNvPr id="1032" name="Rectangle 8"/>
          <p:cNvSpPr>
            <a:spLocks noGrp="1" noChangeArrowheads="1"/>
          </p:cNvSpPr>
          <p:nvPr>
            <p:ph type="title"/>
          </p:nvPr>
        </p:nvSpPr>
        <p:spPr bwMode="auto">
          <a:xfrm>
            <a:off x="457200" y="76200"/>
            <a:ext cx="6781800" cy="990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dirty="0" smtClean="0"/>
          </a:p>
        </p:txBody>
      </p:sp>
      <p:sp>
        <p:nvSpPr>
          <p:cNvPr id="1033" name="Rectangle 9"/>
          <p:cNvSpPr>
            <a:spLocks noGrp="1" noChangeArrowheads="1"/>
          </p:cNvSpPr>
          <p:nvPr>
            <p:ph type="body" idx="1"/>
          </p:nvPr>
        </p:nvSpPr>
        <p:spPr bwMode="auto">
          <a:xfrm>
            <a:off x="457200" y="1600200"/>
            <a:ext cx="82296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4" name="Rectangle 10"/>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fld id="{517D68E0-3139-4D31-9678-BF5E9A63B5EB}" type="datetimeFigureOut">
              <a:rPr lang="en-US"/>
              <a:pPr/>
              <a:t>9/16/2012</a:t>
            </a:fld>
            <a:endParaRPr lang="en-US"/>
          </a:p>
        </p:txBody>
      </p:sp>
      <p:sp>
        <p:nvSpPr>
          <p:cNvPr id="1035" name="Rectangle 11"/>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p>
        </p:txBody>
      </p:sp>
      <p:sp>
        <p:nvSpPr>
          <p:cNvPr id="1036" name="Rectangle 12"/>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F9D7BE8E-9176-4089-B894-E928AD5D6881}"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 id="2147483651" r:id="rId13"/>
  </p:sldLayoutIdLst>
  <p:timing>
    <p:tnLst>
      <p:par>
        <p:cTn id="1" dur="indefinite" restart="never" nodeType="tmRoot"/>
      </p:par>
    </p:tnLst>
  </p:timing>
  <p:txStyles>
    <p:titleStyle>
      <a:lvl1pPr algn="l" rtl="0" eaLnBrk="1" fontAlgn="base" hangingPunct="1">
        <a:spcBef>
          <a:spcPct val="0"/>
        </a:spcBef>
        <a:spcAft>
          <a:spcPct val="0"/>
        </a:spcAft>
        <a:defRPr sz="3600" b="1">
          <a:solidFill>
            <a:schemeClr val="accent6">
              <a:lumMod val="75000"/>
            </a:schemeClr>
          </a:solidFill>
          <a:latin typeface="+mj-lt"/>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b="0">
          <a:solidFill>
            <a:schemeClr val="accent6">
              <a:lumMod val="75000"/>
            </a:schemeClr>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600" b="0">
          <a:solidFill>
            <a:schemeClr val="accent6">
              <a:lumMod val="75000"/>
            </a:schemeClr>
          </a:solidFill>
          <a:latin typeface="+mn-lt"/>
        </a:defRPr>
      </a:lvl2pPr>
      <a:lvl3pPr marL="1143000" indent="-228600" algn="l" rtl="0" eaLnBrk="1" fontAlgn="base" hangingPunct="1">
        <a:spcBef>
          <a:spcPct val="20000"/>
        </a:spcBef>
        <a:spcAft>
          <a:spcPct val="0"/>
        </a:spcAft>
        <a:buClr>
          <a:schemeClr val="tx1"/>
        </a:buClr>
        <a:buChar char="•"/>
        <a:defRPr sz="2400" b="0">
          <a:solidFill>
            <a:schemeClr val="accent6">
              <a:lumMod val="75000"/>
            </a:schemeClr>
          </a:solidFill>
          <a:latin typeface="+mn-lt"/>
        </a:defRPr>
      </a:lvl3pPr>
      <a:lvl4pPr marL="1600200" indent="-228600" algn="l" rtl="0" eaLnBrk="1" fontAlgn="base" hangingPunct="1">
        <a:spcBef>
          <a:spcPct val="20000"/>
        </a:spcBef>
        <a:spcAft>
          <a:spcPct val="0"/>
        </a:spcAft>
        <a:buClr>
          <a:schemeClr val="tx1"/>
        </a:buClr>
        <a:buChar char="•"/>
        <a:defRPr sz="2000" b="0">
          <a:solidFill>
            <a:schemeClr val="accent6">
              <a:lumMod val="75000"/>
            </a:schemeClr>
          </a:solidFill>
          <a:latin typeface="+mn-lt"/>
        </a:defRPr>
      </a:lvl4pPr>
      <a:lvl5pPr marL="2057400" indent="-228600" algn="l" rtl="0" eaLnBrk="1" fontAlgn="base" hangingPunct="1">
        <a:spcBef>
          <a:spcPct val="20000"/>
        </a:spcBef>
        <a:spcAft>
          <a:spcPct val="0"/>
        </a:spcAft>
        <a:buClr>
          <a:schemeClr val="tx1"/>
        </a:buClr>
        <a:buChar char="•"/>
        <a:defRPr sz="2000" b="0">
          <a:solidFill>
            <a:schemeClr val="accent6">
              <a:lumMod val="75000"/>
            </a:schemeClr>
          </a:solidFill>
          <a:latin typeface="+mn-lt"/>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505200"/>
            <a:ext cx="7772400" cy="2057400"/>
          </a:xfrm>
        </p:spPr>
        <p:txBody>
          <a:bodyPr/>
          <a:lstStyle/>
          <a:p>
            <a:pPr eaLnBrk="1" hangingPunct="1"/>
            <a:r>
              <a:rPr lang="en-US" sz="5400" smtClean="0"/>
              <a:t>THE </a:t>
            </a:r>
            <a:r>
              <a:rPr lang="en-US" sz="5400" smtClean="0"/>
              <a:t>ULTIMATE CONVERSATION</a:t>
            </a:r>
            <a:endParaRPr lang="en-US" sz="5400" dirty="0"/>
          </a:p>
        </p:txBody>
      </p:sp>
      <p:sp>
        <p:nvSpPr>
          <p:cNvPr id="3075" name="Rectangle 3"/>
          <p:cNvSpPr>
            <a:spLocks noGrp="1" noChangeArrowheads="1"/>
          </p:cNvSpPr>
          <p:nvPr>
            <p:ph type="subTitle" idx="1"/>
          </p:nvPr>
        </p:nvSpPr>
        <p:spPr>
          <a:xfrm>
            <a:off x="1295400" y="5965371"/>
            <a:ext cx="6400800" cy="914400"/>
          </a:xfrm>
        </p:spPr>
        <p:txBody>
          <a:bodyPr/>
          <a:lstStyle/>
          <a:p>
            <a:pPr eaLnBrk="1" hangingPunct="1">
              <a:lnSpc>
                <a:spcPct val="80000"/>
              </a:lnSpc>
            </a:pPr>
            <a:r>
              <a:rPr lang="en-US" sz="2000" dirty="0" smtClean="0"/>
              <a:t>September 16, 2012</a:t>
            </a:r>
          </a:p>
          <a:p>
            <a:pPr>
              <a:lnSpc>
                <a:spcPct val="80000"/>
              </a:lnSpc>
            </a:pPr>
            <a:r>
              <a:rPr lang="en-US" sz="2000" dirty="0"/>
              <a:t>Part 1 </a:t>
            </a:r>
          </a:p>
        </p:txBody>
      </p:sp>
      <p:pic>
        <p:nvPicPr>
          <p:cNvPr id="4" name="Picture 1" descr="C:\Users\FRANTH~1\AppData\Local\Temp\enhtmlclip\Logo the wel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457200"/>
            <a:ext cx="1509728" cy="11109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25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1) GUT LEVEL HONESTY</a:t>
            </a:r>
            <a:endParaRPr lang="en-US" sz="4000" dirty="0"/>
          </a:p>
        </p:txBody>
      </p:sp>
      <p:sp>
        <p:nvSpPr>
          <p:cNvPr id="3" name="Content Placeholder 2"/>
          <p:cNvSpPr>
            <a:spLocks noGrp="1"/>
          </p:cNvSpPr>
          <p:nvPr>
            <p:ph idx="1"/>
          </p:nvPr>
        </p:nvSpPr>
        <p:spPr/>
        <p:txBody>
          <a:bodyPr/>
          <a:lstStyle/>
          <a:p>
            <a:pPr marL="0" indent="0">
              <a:buNone/>
            </a:pPr>
            <a:endParaRPr lang="en-US" sz="3200" i="1" dirty="0"/>
          </a:p>
        </p:txBody>
      </p:sp>
      <p:pic>
        <p:nvPicPr>
          <p:cNvPr id="4098" name="Picture 2" descr="http://www.toonpool.com/user/997/files/appearance_honesty_best_policy_33892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23211"/>
            <a:ext cx="8153400" cy="4625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451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Exodus 5:22-23</a:t>
            </a:r>
            <a:endParaRPr lang="en-US" sz="4000" dirty="0"/>
          </a:p>
        </p:txBody>
      </p:sp>
      <p:sp>
        <p:nvSpPr>
          <p:cNvPr id="3" name="Content Placeholder 2"/>
          <p:cNvSpPr>
            <a:spLocks noGrp="1"/>
          </p:cNvSpPr>
          <p:nvPr>
            <p:ph idx="1"/>
          </p:nvPr>
        </p:nvSpPr>
        <p:spPr/>
        <p:txBody>
          <a:bodyPr/>
          <a:lstStyle/>
          <a:p>
            <a:pPr marL="0" indent="0">
              <a:buNone/>
            </a:pPr>
            <a:r>
              <a:rPr lang="en-US" sz="3200" i="1" dirty="0"/>
              <a:t>So Moses returned to the Lord and said, “Lord, why have You brought trouble on this people? Why is it You have sent me?  For since I came to Pharaoh to speak in Your name, he has done evil to this people; neither have You delivered Your people at all</a:t>
            </a:r>
            <a:r>
              <a:rPr lang="en-US" sz="3200" i="1" dirty="0" smtClean="0"/>
              <a:t>.”</a:t>
            </a:r>
            <a:endParaRPr lang="en-US" sz="3200" i="1" dirty="0"/>
          </a:p>
        </p:txBody>
      </p:sp>
    </p:spTree>
    <p:extLst>
      <p:ext uri="{BB962C8B-B14F-4D97-AF65-F5344CB8AC3E}">
        <p14:creationId xmlns:p14="http://schemas.microsoft.com/office/powerpoint/2010/main" val="3489948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Matthew 6:5, 7</a:t>
            </a:r>
            <a:endParaRPr lang="en-US" sz="4000" dirty="0"/>
          </a:p>
        </p:txBody>
      </p:sp>
      <p:sp>
        <p:nvSpPr>
          <p:cNvPr id="3" name="Content Placeholder 2"/>
          <p:cNvSpPr>
            <a:spLocks noGrp="1"/>
          </p:cNvSpPr>
          <p:nvPr>
            <p:ph idx="1"/>
          </p:nvPr>
        </p:nvSpPr>
        <p:spPr/>
        <p:txBody>
          <a:bodyPr/>
          <a:lstStyle/>
          <a:p>
            <a:pPr marL="0" indent="0">
              <a:buNone/>
            </a:pPr>
            <a:r>
              <a:rPr lang="en-US" sz="3200" i="1" dirty="0"/>
              <a:t>“And when you pray, you shall not be like the hypocrites. For they love to pray standing in the synagogues and on the corners of the streets, that they may be seen by men… And when you pray, do not use vain repetitions as the heathen do. For they think that they will be heard for their many words</a:t>
            </a:r>
            <a:r>
              <a:rPr lang="en-US" sz="3200" i="1" dirty="0" smtClean="0"/>
              <a:t>.”</a:t>
            </a:r>
            <a:endParaRPr lang="en-US" sz="3200" i="1" dirty="0"/>
          </a:p>
        </p:txBody>
      </p:sp>
    </p:spTree>
    <p:extLst>
      <p:ext uri="{BB962C8B-B14F-4D97-AF65-F5344CB8AC3E}">
        <p14:creationId xmlns:p14="http://schemas.microsoft.com/office/powerpoint/2010/main" val="3489948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1371600"/>
          </a:xfrm>
        </p:spPr>
        <p:txBody>
          <a:bodyPr/>
          <a:lstStyle/>
          <a:p>
            <a:r>
              <a:rPr lang="en-US" sz="4000" dirty="0" smtClean="0"/>
              <a:t>2) ABOUT EVERYTHING THAT MATTERS TO YOU</a:t>
            </a:r>
            <a:endParaRPr lang="en-US" sz="4000" dirty="0"/>
          </a:p>
        </p:txBody>
      </p:sp>
      <p:pic>
        <p:nvPicPr>
          <p:cNvPr id="6146" name="Picture 2" descr="http://farm3.static.flickr.com/2530/3691216341_0804d7002c_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981200"/>
            <a:ext cx="6667500" cy="4467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65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Philippians 4:6</a:t>
            </a:r>
            <a:endParaRPr lang="en-US" sz="4000" dirty="0"/>
          </a:p>
        </p:txBody>
      </p:sp>
      <p:sp>
        <p:nvSpPr>
          <p:cNvPr id="3" name="Content Placeholder 2"/>
          <p:cNvSpPr>
            <a:spLocks noGrp="1"/>
          </p:cNvSpPr>
          <p:nvPr>
            <p:ph idx="1"/>
          </p:nvPr>
        </p:nvSpPr>
        <p:spPr/>
        <p:txBody>
          <a:bodyPr/>
          <a:lstStyle/>
          <a:p>
            <a:pPr marL="0" indent="0">
              <a:buNone/>
            </a:pPr>
            <a:r>
              <a:rPr lang="en-US" sz="3200" i="1" dirty="0" smtClean="0"/>
              <a:t>“Be anxious for nothing, but in everything by prayer and supplication, with thanksgiving, let your requests be made known to God”</a:t>
            </a:r>
            <a:endParaRPr lang="en-US" sz="3200" i="1" dirty="0"/>
          </a:p>
        </p:txBody>
      </p:sp>
    </p:spTree>
    <p:extLst>
      <p:ext uri="{BB962C8B-B14F-4D97-AF65-F5344CB8AC3E}">
        <p14:creationId xmlns:p14="http://schemas.microsoft.com/office/powerpoint/2010/main" val="2334890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4000" dirty="0"/>
          </a:p>
        </p:txBody>
      </p:sp>
      <p:sp>
        <p:nvSpPr>
          <p:cNvPr id="3" name="Content Placeholder 2"/>
          <p:cNvSpPr>
            <a:spLocks noGrp="1"/>
          </p:cNvSpPr>
          <p:nvPr>
            <p:ph idx="1"/>
          </p:nvPr>
        </p:nvSpPr>
        <p:spPr/>
        <p:txBody>
          <a:bodyPr/>
          <a:lstStyle/>
          <a:p>
            <a:pPr marL="0" indent="0">
              <a:buNone/>
            </a:pPr>
            <a:endParaRPr lang="en-US" sz="3200" i="1" dirty="0"/>
          </a:p>
        </p:txBody>
      </p:sp>
      <p:pic>
        <p:nvPicPr>
          <p:cNvPr id="7170" name="Picture 2" descr="http://silentnolonger2010.com/wp-content/uploads/2011/04/careth4U.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33400"/>
            <a:ext cx="8195094" cy="579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799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990600"/>
          </a:xfrm>
        </p:spPr>
        <p:txBody>
          <a:bodyPr/>
          <a:lstStyle/>
          <a:p>
            <a:r>
              <a:rPr lang="en-US" sz="4000" dirty="0" smtClean="0"/>
              <a:t>3) TALK CONTINUALLY</a:t>
            </a:r>
            <a:endParaRPr lang="en-US" sz="4000" dirty="0"/>
          </a:p>
        </p:txBody>
      </p:sp>
      <p:sp>
        <p:nvSpPr>
          <p:cNvPr id="3" name="Content Placeholder 2"/>
          <p:cNvSpPr>
            <a:spLocks noGrp="1"/>
          </p:cNvSpPr>
          <p:nvPr>
            <p:ph idx="1"/>
          </p:nvPr>
        </p:nvSpPr>
        <p:spPr/>
        <p:txBody>
          <a:bodyPr/>
          <a:lstStyle/>
          <a:p>
            <a:pPr marL="0" indent="0">
              <a:buNone/>
            </a:pPr>
            <a:endParaRPr lang="en-US" sz="3200" i="1" dirty="0"/>
          </a:p>
        </p:txBody>
      </p:sp>
      <p:pic>
        <p:nvPicPr>
          <p:cNvPr id="8194" name="Picture 2" descr="http://www.anglicanrosary.net/wp-content/uploads/2008/08/pray-without-ceasin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600200"/>
            <a:ext cx="5943600" cy="503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37857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1 Thessalonians 5:16-18</a:t>
            </a:r>
            <a:endParaRPr lang="en-US" sz="4000" dirty="0"/>
          </a:p>
        </p:txBody>
      </p:sp>
      <p:sp>
        <p:nvSpPr>
          <p:cNvPr id="3" name="Content Placeholder 2"/>
          <p:cNvSpPr>
            <a:spLocks noGrp="1"/>
          </p:cNvSpPr>
          <p:nvPr>
            <p:ph idx="1"/>
          </p:nvPr>
        </p:nvSpPr>
        <p:spPr/>
        <p:txBody>
          <a:bodyPr/>
          <a:lstStyle/>
          <a:p>
            <a:pPr marL="0" indent="0">
              <a:buNone/>
            </a:pPr>
            <a:r>
              <a:rPr lang="en-US" sz="3200" i="1" dirty="0" smtClean="0"/>
              <a:t>“Rejoice </a:t>
            </a:r>
            <a:r>
              <a:rPr lang="en-US" sz="3200" i="1" dirty="0"/>
              <a:t>always, </a:t>
            </a:r>
            <a:r>
              <a:rPr lang="en-US" sz="3200" i="1" u="sng" dirty="0"/>
              <a:t>pray without ceasing</a:t>
            </a:r>
            <a:r>
              <a:rPr lang="en-US" sz="3200" i="1" dirty="0"/>
              <a:t>, in everything give thanks; for this is the will of God in Christ Jesus for you</a:t>
            </a:r>
            <a:r>
              <a:rPr lang="en-US" sz="3200" i="1" dirty="0" smtClean="0"/>
              <a:t>.”</a:t>
            </a:r>
            <a:endParaRPr lang="en-US" sz="3200" i="1" dirty="0"/>
          </a:p>
        </p:txBody>
      </p:sp>
    </p:spTree>
    <p:extLst>
      <p:ext uri="{BB962C8B-B14F-4D97-AF65-F5344CB8AC3E}">
        <p14:creationId xmlns:p14="http://schemas.microsoft.com/office/powerpoint/2010/main" val="33646256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Smith Wigglesworth</a:t>
            </a:r>
            <a:endParaRPr lang="en-US" sz="4000" dirty="0"/>
          </a:p>
        </p:txBody>
      </p:sp>
      <p:sp>
        <p:nvSpPr>
          <p:cNvPr id="3" name="Content Placeholder 2"/>
          <p:cNvSpPr>
            <a:spLocks noGrp="1"/>
          </p:cNvSpPr>
          <p:nvPr>
            <p:ph idx="1"/>
          </p:nvPr>
        </p:nvSpPr>
        <p:spPr>
          <a:xfrm>
            <a:off x="228600" y="1865993"/>
            <a:ext cx="5410200" cy="4343400"/>
          </a:xfrm>
        </p:spPr>
        <p:txBody>
          <a:bodyPr/>
          <a:lstStyle/>
          <a:p>
            <a:pPr marL="0" indent="0">
              <a:buNone/>
            </a:pPr>
            <a:endParaRPr lang="en-US" sz="3200" i="1" dirty="0"/>
          </a:p>
        </p:txBody>
      </p:sp>
      <p:pic>
        <p:nvPicPr>
          <p:cNvPr id="9218" name="Picture 2" descr="http://www.smithwigglesworth.com/images/standings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752600"/>
            <a:ext cx="2973519" cy="4133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867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Smith Wigglesworth</a:t>
            </a:r>
            <a:endParaRPr lang="en-US" sz="4000" dirty="0"/>
          </a:p>
        </p:txBody>
      </p:sp>
      <p:sp>
        <p:nvSpPr>
          <p:cNvPr id="3" name="Content Placeholder 2"/>
          <p:cNvSpPr>
            <a:spLocks noGrp="1"/>
          </p:cNvSpPr>
          <p:nvPr>
            <p:ph idx="1"/>
          </p:nvPr>
        </p:nvSpPr>
        <p:spPr>
          <a:xfrm>
            <a:off x="228600" y="1865993"/>
            <a:ext cx="5410200" cy="4343400"/>
          </a:xfrm>
        </p:spPr>
        <p:txBody>
          <a:bodyPr/>
          <a:lstStyle/>
          <a:p>
            <a:pPr marL="0" indent="0">
              <a:buNone/>
            </a:pPr>
            <a:r>
              <a:rPr lang="en-US" sz="3200" i="1" dirty="0" smtClean="0"/>
              <a:t>Never prayed for more than 20 minutes at a time.</a:t>
            </a:r>
          </a:p>
          <a:p>
            <a:pPr marL="0" indent="0">
              <a:buNone/>
            </a:pPr>
            <a:endParaRPr lang="en-US" sz="3200" i="1" dirty="0"/>
          </a:p>
        </p:txBody>
      </p:sp>
      <p:pic>
        <p:nvPicPr>
          <p:cNvPr id="9218" name="Picture 2" descr="http://www.smithwigglesworth.com/images/standings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752600"/>
            <a:ext cx="2973519" cy="4133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6952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6200"/>
            <a:ext cx="7086600" cy="990600"/>
          </a:xfrm>
        </p:spPr>
        <p:txBody>
          <a:bodyPr/>
          <a:lstStyle/>
          <a:p>
            <a:pPr algn="r" eaLnBrk="1" hangingPunct="1"/>
            <a:r>
              <a:rPr lang="en-US" sz="4000" i="1" dirty="0" smtClean="0"/>
              <a:t>Why don’t we pray more?</a:t>
            </a:r>
          </a:p>
        </p:txBody>
      </p:sp>
      <p:sp>
        <p:nvSpPr>
          <p:cNvPr id="5123" name="Rectangle 3"/>
          <p:cNvSpPr>
            <a:spLocks noGrp="1" noChangeArrowheads="1"/>
          </p:cNvSpPr>
          <p:nvPr>
            <p:ph idx="1"/>
          </p:nvPr>
        </p:nvSpPr>
        <p:spPr/>
        <p:txBody>
          <a:bodyPr/>
          <a:lstStyle/>
          <a:p>
            <a:pPr marL="514350" indent="-514350">
              <a:buFont typeface="+mj-lt"/>
              <a:buAutoNum type="arabicPeriod"/>
            </a:pPr>
            <a:endParaRPr lang="en-US" sz="3200" u="sn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Smith Wigglesworth</a:t>
            </a:r>
            <a:endParaRPr lang="en-US" sz="4000" dirty="0"/>
          </a:p>
        </p:txBody>
      </p:sp>
      <p:sp>
        <p:nvSpPr>
          <p:cNvPr id="3" name="Content Placeholder 2"/>
          <p:cNvSpPr>
            <a:spLocks noGrp="1"/>
          </p:cNvSpPr>
          <p:nvPr>
            <p:ph idx="1"/>
          </p:nvPr>
        </p:nvSpPr>
        <p:spPr>
          <a:xfrm>
            <a:off x="228600" y="1865993"/>
            <a:ext cx="5410200" cy="4343400"/>
          </a:xfrm>
        </p:spPr>
        <p:txBody>
          <a:bodyPr/>
          <a:lstStyle/>
          <a:p>
            <a:pPr marL="0" indent="0">
              <a:buNone/>
            </a:pPr>
            <a:r>
              <a:rPr lang="en-US" sz="3200" i="1" dirty="0" smtClean="0"/>
              <a:t>Never prayed for more than 20 minutes at a time.</a:t>
            </a:r>
          </a:p>
          <a:p>
            <a:pPr marL="0" indent="0">
              <a:buNone/>
            </a:pPr>
            <a:endParaRPr lang="en-US" sz="3200" i="1" dirty="0"/>
          </a:p>
          <a:p>
            <a:pPr marL="0" indent="0">
              <a:buNone/>
            </a:pPr>
            <a:r>
              <a:rPr lang="en-US" sz="3200" i="1" dirty="0" smtClean="0"/>
              <a:t>But never went more than 20 minutes without praying.</a:t>
            </a:r>
            <a:endParaRPr lang="en-US" sz="3200" i="1" dirty="0"/>
          </a:p>
        </p:txBody>
      </p:sp>
      <p:pic>
        <p:nvPicPr>
          <p:cNvPr id="9218" name="Picture 2" descr="http://www.smithwigglesworth.com/images/standings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752600"/>
            <a:ext cx="2973519" cy="4133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3143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010400" cy="990600"/>
          </a:xfrm>
        </p:spPr>
        <p:txBody>
          <a:bodyPr/>
          <a:lstStyle/>
          <a:p>
            <a:r>
              <a:rPr lang="en-US" sz="4000" dirty="0" smtClean="0"/>
              <a:t>4) LISTEN FOR HIS RESPONSE</a:t>
            </a:r>
            <a:endParaRPr lang="en-US" sz="4000" dirty="0"/>
          </a:p>
        </p:txBody>
      </p:sp>
      <p:sp>
        <p:nvSpPr>
          <p:cNvPr id="3" name="Content Placeholder 2"/>
          <p:cNvSpPr>
            <a:spLocks noGrp="1"/>
          </p:cNvSpPr>
          <p:nvPr>
            <p:ph idx="1"/>
          </p:nvPr>
        </p:nvSpPr>
        <p:spPr/>
        <p:txBody>
          <a:bodyPr/>
          <a:lstStyle/>
          <a:p>
            <a:pPr marL="0" indent="0">
              <a:buNone/>
            </a:pPr>
            <a:endParaRPr lang="en-US" sz="3200" i="1" dirty="0"/>
          </a:p>
        </p:txBody>
      </p:sp>
      <p:pic>
        <p:nvPicPr>
          <p:cNvPr id="10242" name="Picture 2" descr="http://mycareerbuzz.files.wordpress.com/2012/02/listen22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1629" y="1828800"/>
            <a:ext cx="2695575" cy="452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3740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Deuteronomy 4:29</a:t>
            </a:r>
            <a:endParaRPr lang="en-US" sz="4000" dirty="0"/>
          </a:p>
        </p:txBody>
      </p:sp>
      <p:sp>
        <p:nvSpPr>
          <p:cNvPr id="3" name="Content Placeholder 2"/>
          <p:cNvSpPr>
            <a:spLocks noGrp="1"/>
          </p:cNvSpPr>
          <p:nvPr>
            <p:ph idx="1"/>
          </p:nvPr>
        </p:nvSpPr>
        <p:spPr/>
        <p:txBody>
          <a:bodyPr/>
          <a:lstStyle/>
          <a:p>
            <a:pPr marL="0" indent="0">
              <a:buNone/>
            </a:pPr>
            <a:r>
              <a:rPr lang="en-US" sz="3200" i="1" dirty="0"/>
              <a:t>“You will seek the Lord your God, and you will find Him if you seek Him with all your heart and with all your soul</a:t>
            </a:r>
            <a:r>
              <a:rPr lang="en-US" sz="3200" i="1" dirty="0" smtClean="0"/>
              <a:t>.”</a:t>
            </a:r>
            <a:endParaRPr lang="en-US" sz="3200" i="1" dirty="0"/>
          </a:p>
        </p:txBody>
      </p:sp>
    </p:spTree>
    <p:extLst>
      <p:ext uri="{BB962C8B-B14F-4D97-AF65-F5344CB8AC3E}">
        <p14:creationId xmlns:p14="http://schemas.microsoft.com/office/powerpoint/2010/main" val="17468667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1676400"/>
            <a:ext cx="4953000" cy="4876800"/>
          </a:xfrm>
        </p:spPr>
        <p:txBody>
          <a:bodyPr/>
          <a:lstStyle/>
          <a:p>
            <a:pPr marL="0" indent="0" algn="ctr">
              <a:buNone/>
            </a:pPr>
            <a:r>
              <a:rPr lang="en-US" sz="3600" b="1" i="1" dirty="0" smtClean="0"/>
              <a:t>“Call </a:t>
            </a:r>
            <a:r>
              <a:rPr lang="en-US" sz="3600" b="1" i="1" dirty="0"/>
              <a:t>to Me, and I will answer you, and show you great and mighty things, which you do not know</a:t>
            </a:r>
            <a:r>
              <a:rPr lang="en-US" sz="3600" b="1" i="1" dirty="0" smtClean="0"/>
              <a:t>.”  Jeremiah 33:3</a:t>
            </a:r>
            <a:endParaRPr lang="en-US" sz="3600" b="1" i="1" dirty="0"/>
          </a:p>
        </p:txBody>
      </p:sp>
      <p:pic>
        <p:nvPicPr>
          <p:cNvPr id="14340" name="Picture 4" descr="http://wordincarnate.files.wordpress.com/2008/09/jesus-hand.jpg?w=5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57375"/>
            <a:ext cx="2743200" cy="4086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151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6200"/>
            <a:ext cx="7086600" cy="990600"/>
          </a:xfrm>
        </p:spPr>
        <p:txBody>
          <a:bodyPr/>
          <a:lstStyle/>
          <a:p>
            <a:pPr algn="r" eaLnBrk="1" hangingPunct="1"/>
            <a:r>
              <a:rPr lang="en-US" sz="4000" i="1" dirty="0" smtClean="0"/>
              <a:t>Why don’t we pray more?</a:t>
            </a:r>
          </a:p>
        </p:txBody>
      </p:sp>
      <p:sp>
        <p:nvSpPr>
          <p:cNvPr id="5123" name="Rectangle 3"/>
          <p:cNvSpPr>
            <a:spLocks noGrp="1" noChangeArrowheads="1"/>
          </p:cNvSpPr>
          <p:nvPr>
            <p:ph idx="1"/>
          </p:nvPr>
        </p:nvSpPr>
        <p:spPr/>
        <p:txBody>
          <a:bodyPr/>
          <a:lstStyle/>
          <a:p>
            <a:pPr marL="514350" indent="-514350">
              <a:buFont typeface="+mj-lt"/>
              <a:buAutoNum type="arabicPeriod"/>
            </a:pPr>
            <a:r>
              <a:rPr lang="en-US" sz="3200" b="1" dirty="0"/>
              <a:t>Not sure </a:t>
            </a:r>
            <a:r>
              <a:rPr lang="en-US" sz="3200" b="1" u="sng" dirty="0"/>
              <a:t>how</a:t>
            </a:r>
            <a:r>
              <a:rPr lang="en-US" sz="3200" b="1" dirty="0"/>
              <a:t> to </a:t>
            </a:r>
            <a:r>
              <a:rPr lang="en-US" sz="3200" b="1" dirty="0" smtClean="0"/>
              <a:t>pray</a:t>
            </a:r>
            <a:endParaRPr lang="en-US" sz="3200" b="1" dirty="0"/>
          </a:p>
        </p:txBody>
      </p:sp>
    </p:spTree>
    <p:extLst>
      <p:ext uri="{BB962C8B-B14F-4D97-AF65-F5344CB8AC3E}">
        <p14:creationId xmlns:p14="http://schemas.microsoft.com/office/powerpoint/2010/main" val="887353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6200"/>
            <a:ext cx="7086600" cy="990600"/>
          </a:xfrm>
        </p:spPr>
        <p:txBody>
          <a:bodyPr/>
          <a:lstStyle/>
          <a:p>
            <a:pPr algn="r" eaLnBrk="1" hangingPunct="1"/>
            <a:r>
              <a:rPr lang="en-US" sz="4000" i="1" dirty="0" smtClean="0"/>
              <a:t>Why don’t we pray more?</a:t>
            </a:r>
          </a:p>
        </p:txBody>
      </p:sp>
      <p:sp>
        <p:nvSpPr>
          <p:cNvPr id="5123" name="Rectangle 3"/>
          <p:cNvSpPr>
            <a:spLocks noGrp="1" noChangeArrowheads="1"/>
          </p:cNvSpPr>
          <p:nvPr>
            <p:ph idx="1"/>
          </p:nvPr>
        </p:nvSpPr>
        <p:spPr/>
        <p:txBody>
          <a:bodyPr/>
          <a:lstStyle/>
          <a:p>
            <a:pPr marL="514350" indent="-514350">
              <a:buFont typeface="+mj-lt"/>
              <a:buAutoNum type="arabicPeriod"/>
            </a:pPr>
            <a:r>
              <a:rPr lang="en-US" sz="3200" dirty="0"/>
              <a:t>Not sure </a:t>
            </a:r>
            <a:r>
              <a:rPr lang="en-US" sz="3200" u="sng" dirty="0"/>
              <a:t>how</a:t>
            </a:r>
            <a:r>
              <a:rPr lang="en-US" sz="3200" dirty="0"/>
              <a:t> to pray</a:t>
            </a:r>
          </a:p>
          <a:p>
            <a:pPr marL="514350" indent="-514350">
              <a:buFont typeface="+mj-lt"/>
              <a:buAutoNum type="arabicPeriod"/>
            </a:pPr>
            <a:endParaRPr lang="en-US" sz="1600" dirty="0"/>
          </a:p>
          <a:p>
            <a:pPr marL="514350" indent="-514350">
              <a:buFont typeface="+mj-lt"/>
              <a:buAutoNum type="arabicPeriod"/>
            </a:pPr>
            <a:r>
              <a:rPr lang="en-US" sz="3200" b="1" dirty="0" smtClean="0"/>
              <a:t>Can’t </a:t>
            </a:r>
            <a:r>
              <a:rPr lang="en-US" sz="3200" b="1" u="sng" dirty="0"/>
              <a:t>focus </a:t>
            </a:r>
            <a:r>
              <a:rPr lang="en-US" sz="3200" b="1" dirty="0"/>
              <a:t>while praying</a:t>
            </a:r>
          </a:p>
          <a:p>
            <a:pPr marL="514350" indent="-514350">
              <a:buFont typeface="+mj-lt"/>
              <a:buAutoNum type="arabicPeriod"/>
            </a:pPr>
            <a:endParaRPr lang="en-US" sz="1600" dirty="0"/>
          </a:p>
        </p:txBody>
      </p:sp>
    </p:spTree>
    <p:extLst>
      <p:ext uri="{BB962C8B-B14F-4D97-AF65-F5344CB8AC3E}">
        <p14:creationId xmlns:p14="http://schemas.microsoft.com/office/powerpoint/2010/main" val="3009233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6200"/>
            <a:ext cx="7086600" cy="990600"/>
          </a:xfrm>
        </p:spPr>
        <p:txBody>
          <a:bodyPr/>
          <a:lstStyle/>
          <a:p>
            <a:pPr algn="r" eaLnBrk="1" hangingPunct="1"/>
            <a:r>
              <a:rPr lang="en-US" sz="4000" i="1" dirty="0" smtClean="0"/>
              <a:t>Why don’t we pray more?</a:t>
            </a:r>
          </a:p>
        </p:txBody>
      </p:sp>
      <p:sp>
        <p:nvSpPr>
          <p:cNvPr id="5123" name="Rectangle 3"/>
          <p:cNvSpPr>
            <a:spLocks noGrp="1" noChangeArrowheads="1"/>
          </p:cNvSpPr>
          <p:nvPr>
            <p:ph idx="1"/>
          </p:nvPr>
        </p:nvSpPr>
        <p:spPr/>
        <p:txBody>
          <a:bodyPr/>
          <a:lstStyle/>
          <a:p>
            <a:pPr marL="514350" indent="-514350">
              <a:buFont typeface="+mj-lt"/>
              <a:buAutoNum type="arabicPeriod"/>
            </a:pPr>
            <a:r>
              <a:rPr lang="en-US" sz="3200" dirty="0"/>
              <a:t>Not sure </a:t>
            </a:r>
            <a:r>
              <a:rPr lang="en-US" sz="3200" u="sng" dirty="0"/>
              <a:t>how</a:t>
            </a:r>
            <a:r>
              <a:rPr lang="en-US" sz="3200" dirty="0"/>
              <a:t> to pray</a:t>
            </a:r>
          </a:p>
          <a:p>
            <a:pPr marL="514350" indent="-514350">
              <a:buFont typeface="+mj-lt"/>
              <a:buAutoNum type="arabicPeriod"/>
            </a:pPr>
            <a:endParaRPr lang="en-US" sz="1600" dirty="0"/>
          </a:p>
          <a:p>
            <a:pPr marL="514350" indent="-514350">
              <a:buFont typeface="+mj-lt"/>
              <a:buAutoNum type="arabicPeriod"/>
            </a:pPr>
            <a:r>
              <a:rPr lang="en-US" sz="3200" dirty="0" smtClean="0"/>
              <a:t>Can’t </a:t>
            </a:r>
            <a:r>
              <a:rPr lang="en-US" sz="3200" u="sng" dirty="0"/>
              <a:t>focus </a:t>
            </a:r>
            <a:r>
              <a:rPr lang="en-US" sz="3200" dirty="0"/>
              <a:t>while praying</a:t>
            </a:r>
          </a:p>
          <a:p>
            <a:pPr marL="514350" indent="-514350">
              <a:buFont typeface="+mj-lt"/>
              <a:buAutoNum type="arabicPeriod"/>
            </a:pPr>
            <a:endParaRPr lang="en-US" sz="1600" dirty="0"/>
          </a:p>
          <a:p>
            <a:pPr marL="514350" indent="-514350">
              <a:buFont typeface="+mj-lt"/>
              <a:buAutoNum type="arabicPeriod"/>
            </a:pPr>
            <a:r>
              <a:rPr lang="en-US" sz="3200" b="1" dirty="0"/>
              <a:t>We think we’re praying for the “</a:t>
            </a:r>
            <a:r>
              <a:rPr lang="en-US" sz="3200" b="1" i="1" u="sng" dirty="0"/>
              <a:t>wrong</a:t>
            </a:r>
            <a:r>
              <a:rPr lang="en-US" sz="3200" b="1" dirty="0"/>
              <a:t>” things</a:t>
            </a:r>
          </a:p>
          <a:p>
            <a:pPr marL="514350" indent="-514350">
              <a:buFont typeface="+mj-lt"/>
              <a:buAutoNum type="arabicPeriod"/>
            </a:pPr>
            <a:endParaRPr lang="en-US" sz="1600" dirty="0"/>
          </a:p>
        </p:txBody>
      </p:sp>
    </p:spTree>
    <p:extLst>
      <p:ext uri="{BB962C8B-B14F-4D97-AF65-F5344CB8AC3E}">
        <p14:creationId xmlns:p14="http://schemas.microsoft.com/office/powerpoint/2010/main" val="3009233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6200"/>
            <a:ext cx="7086600" cy="990600"/>
          </a:xfrm>
        </p:spPr>
        <p:txBody>
          <a:bodyPr/>
          <a:lstStyle/>
          <a:p>
            <a:pPr algn="r" eaLnBrk="1" hangingPunct="1"/>
            <a:r>
              <a:rPr lang="en-US" sz="4000" i="1" dirty="0" smtClean="0"/>
              <a:t>Why don’t we pray more?</a:t>
            </a:r>
          </a:p>
        </p:txBody>
      </p:sp>
      <p:sp>
        <p:nvSpPr>
          <p:cNvPr id="5123" name="Rectangle 3"/>
          <p:cNvSpPr>
            <a:spLocks noGrp="1" noChangeArrowheads="1"/>
          </p:cNvSpPr>
          <p:nvPr>
            <p:ph idx="1"/>
          </p:nvPr>
        </p:nvSpPr>
        <p:spPr/>
        <p:txBody>
          <a:bodyPr/>
          <a:lstStyle/>
          <a:p>
            <a:pPr marL="514350" indent="-514350">
              <a:buFont typeface="+mj-lt"/>
              <a:buAutoNum type="arabicPeriod"/>
            </a:pPr>
            <a:r>
              <a:rPr lang="en-US" sz="3200" dirty="0"/>
              <a:t>Not sure </a:t>
            </a:r>
            <a:r>
              <a:rPr lang="en-US" sz="3200" u="sng" dirty="0"/>
              <a:t>how</a:t>
            </a:r>
            <a:r>
              <a:rPr lang="en-US" sz="3200" dirty="0"/>
              <a:t> to pray</a:t>
            </a:r>
          </a:p>
          <a:p>
            <a:pPr marL="514350" indent="-514350">
              <a:buFont typeface="+mj-lt"/>
              <a:buAutoNum type="arabicPeriod"/>
            </a:pPr>
            <a:endParaRPr lang="en-US" sz="1600" dirty="0"/>
          </a:p>
          <a:p>
            <a:pPr marL="514350" indent="-514350">
              <a:buFont typeface="+mj-lt"/>
              <a:buAutoNum type="arabicPeriod"/>
            </a:pPr>
            <a:r>
              <a:rPr lang="en-US" sz="3200" dirty="0"/>
              <a:t>C</a:t>
            </a:r>
            <a:r>
              <a:rPr lang="en-US" sz="3200" dirty="0" smtClean="0"/>
              <a:t>an’t </a:t>
            </a:r>
            <a:r>
              <a:rPr lang="en-US" sz="3200" u="sng" dirty="0"/>
              <a:t>focus </a:t>
            </a:r>
            <a:r>
              <a:rPr lang="en-US" sz="3200" dirty="0"/>
              <a:t>while praying</a:t>
            </a:r>
          </a:p>
          <a:p>
            <a:pPr marL="514350" indent="-514350">
              <a:buFont typeface="+mj-lt"/>
              <a:buAutoNum type="arabicPeriod"/>
            </a:pPr>
            <a:endParaRPr lang="en-US" sz="1600" dirty="0"/>
          </a:p>
          <a:p>
            <a:pPr marL="514350" indent="-514350">
              <a:buFont typeface="+mj-lt"/>
              <a:buAutoNum type="arabicPeriod"/>
            </a:pPr>
            <a:r>
              <a:rPr lang="en-US" sz="3200" dirty="0"/>
              <a:t>We think we’re praying for the “</a:t>
            </a:r>
            <a:r>
              <a:rPr lang="en-US" sz="3200" i="1" u="sng" dirty="0"/>
              <a:t>wrong</a:t>
            </a:r>
            <a:r>
              <a:rPr lang="en-US" sz="3200" dirty="0"/>
              <a:t>” things</a:t>
            </a:r>
          </a:p>
          <a:p>
            <a:pPr marL="514350" indent="-514350">
              <a:buFont typeface="+mj-lt"/>
              <a:buAutoNum type="arabicPeriod"/>
            </a:pPr>
            <a:endParaRPr lang="en-US" sz="1600" dirty="0"/>
          </a:p>
          <a:p>
            <a:pPr marL="514350" indent="-514350">
              <a:buFont typeface="+mj-lt"/>
              <a:buAutoNum type="arabicPeriod"/>
            </a:pPr>
            <a:r>
              <a:rPr lang="en-US" sz="3200" b="1" dirty="0"/>
              <a:t>We aren’t sure if our prayers will make any </a:t>
            </a:r>
            <a:r>
              <a:rPr lang="en-US" sz="3200" b="1" u="sng" dirty="0"/>
              <a:t>difference</a:t>
            </a:r>
          </a:p>
        </p:txBody>
      </p:sp>
    </p:spTree>
    <p:extLst>
      <p:ext uri="{BB962C8B-B14F-4D97-AF65-F5344CB8AC3E}">
        <p14:creationId xmlns:p14="http://schemas.microsoft.com/office/powerpoint/2010/main" val="3009233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457200"/>
            <a:ext cx="7315200" cy="1752600"/>
          </a:xfrm>
        </p:spPr>
        <p:txBody>
          <a:bodyPr/>
          <a:lstStyle/>
          <a:p>
            <a:pPr algn="ctr" eaLnBrk="1" hangingPunct="1"/>
            <a:r>
              <a:rPr lang="en-US" sz="4400" dirty="0" smtClean="0"/>
              <a:t>Prayer is </a:t>
            </a:r>
            <a:br>
              <a:rPr lang="en-US" sz="4400" dirty="0" smtClean="0"/>
            </a:br>
            <a:r>
              <a:rPr lang="en-US" sz="4400" dirty="0" smtClean="0"/>
              <a:t>CONVERSATING with God</a:t>
            </a:r>
          </a:p>
        </p:txBody>
      </p:sp>
      <p:pic>
        <p:nvPicPr>
          <p:cNvPr id="4" name="Picture 2" descr="http://www.michaelmccurry.net/wp-content/uploads/2010/07/Convers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667000"/>
            <a:ext cx="5925827" cy="3952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Psalm 5:1-3</a:t>
            </a:r>
            <a:endParaRPr lang="en-US" sz="4000" dirty="0"/>
          </a:p>
        </p:txBody>
      </p:sp>
      <p:sp>
        <p:nvSpPr>
          <p:cNvPr id="3" name="Content Placeholder 2"/>
          <p:cNvSpPr>
            <a:spLocks noGrp="1"/>
          </p:cNvSpPr>
          <p:nvPr>
            <p:ph idx="1"/>
          </p:nvPr>
        </p:nvSpPr>
        <p:spPr/>
        <p:txBody>
          <a:bodyPr/>
          <a:lstStyle/>
          <a:p>
            <a:pPr marL="0" indent="0">
              <a:buNone/>
            </a:pPr>
            <a:r>
              <a:rPr lang="en-US" sz="3200" i="1" dirty="0"/>
              <a:t>Give ear to my words, O LORD, consider my sighing. Listen to my cry for help, my King and my God, for to you I pray. In the morning, O LORD, you hear my voice; in the morning I lay my requests before you and wait in </a:t>
            </a:r>
            <a:r>
              <a:rPr lang="en-US" sz="3200" i="1" dirty="0" smtClean="0"/>
              <a:t>expectation.</a:t>
            </a:r>
            <a:endParaRPr lang="en-US" sz="32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457200"/>
            <a:ext cx="7315200" cy="1752600"/>
          </a:xfrm>
        </p:spPr>
        <p:txBody>
          <a:bodyPr/>
          <a:lstStyle/>
          <a:p>
            <a:pPr algn="ctr" eaLnBrk="1" hangingPunct="1"/>
            <a:endParaRPr lang="en-US" sz="4400" dirty="0" smtClean="0"/>
          </a:p>
        </p:txBody>
      </p:sp>
      <p:pic>
        <p:nvPicPr>
          <p:cNvPr id="5" name="Picture 2" descr="http://www.englishwithjo.com/wp-content/uploads/2011/03/out-of-the-bo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066800"/>
            <a:ext cx="7061638" cy="491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795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P03000584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D179951-166B-43B2-AE41-B7527BD15B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TP030005840</Template>
  <TotalTime>52</TotalTime>
  <Words>477</Words>
  <Application>Microsoft Office PowerPoint</Application>
  <PresentationFormat>On-screen Show (4:3)</PresentationFormat>
  <Paragraphs>57</Paragraphs>
  <Slides>23</Slides>
  <Notes>8</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TP030005840</vt:lpstr>
      <vt:lpstr>THE ULTIMATE CONVERSATION</vt:lpstr>
      <vt:lpstr>Why don’t we pray more?</vt:lpstr>
      <vt:lpstr>Why don’t we pray more?</vt:lpstr>
      <vt:lpstr>Why don’t we pray more?</vt:lpstr>
      <vt:lpstr>Why don’t we pray more?</vt:lpstr>
      <vt:lpstr>Why don’t we pray more?</vt:lpstr>
      <vt:lpstr>Prayer is  CONVERSATING with God</vt:lpstr>
      <vt:lpstr>Psalm 5:1-3</vt:lpstr>
      <vt:lpstr>PowerPoint Presentation</vt:lpstr>
      <vt:lpstr>1) GUT LEVEL HONESTY</vt:lpstr>
      <vt:lpstr>Exodus 5:22-23</vt:lpstr>
      <vt:lpstr>Matthew 6:5, 7</vt:lpstr>
      <vt:lpstr>2) ABOUT EVERYTHING THAT MATTERS TO YOU</vt:lpstr>
      <vt:lpstr>Philippians 4:6</vt:lpstr>
      <vt:lpstr>PowerPoint Presentation</vt:lpstr>
      <vt:lpstr>3) TALK CONTINUALLY</vt:lpstr>
      <vt:lpstr>1 Thessalonians 5:16-18</vt:lpstr>
      <vt:lpstr>Smith Wigglesworth</vt:lpstr>
      <vt:lpstr>Smith Wigglesworth</vt:lpstr>
      <vt:lpstr>Smith Wigglesworth</vt:lpstr>
      <vt:lpstr>4) LISTEN FOR HIS RESPONSE</vt:lpstr>
      <vt:lpstr>Deuteronomy 4:29</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CONVERSATION</dc:title>
  <dc:creator>Fr. Anthony Messeh</dc:creator>
  <cp:lastModifiedBy>Fr. Anthony Messeh</cp:lastModifiedBy>
  <cp:revision>6</cp:revision>
  <dcterms:created xsi:type="dcterms:W3CDTF">2012-09-16T03:55:39Z</dcterms:created>
  <dcterms:modified xsi:type="dcterms:W3CDTF">2012-09-16T04:55:12Z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TC300058409990</vt:lpwstr>
  </property>
</Properties>
</file>