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6" r:id="rId3"/>
    <p:sldId id="257" r:id="rId4"/>
    <p:sldId id="261" r:id="rId5"/>
    <p:sldId id="258" r:id="rId6"/>
    <p:sldId id="263" r:id="rId7"/>
    <p:sldId id="259" r:id="rId8"/>
    <p:sldId id="262" r:id="rId9"/>
    <p:sldId id="260" r:id="rId10"/>
    <p:sldId id="267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-18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1829187-2482-3640-A4F0-5A3136221B2F}" type="datetimeFigureOut">
              <a:rPr lang="en-US" smtClean="0"/>
              <a:t>14/06/2014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78382E7-55B6-5247-9177-694B7829D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187-2482-3640-A4F0-5A3136221B2F}" type="datetimeFigureOut">
              <a:rPr lang="en-US" smtClean="0"/>
              <a:t>14/06/2014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382E7-55B6-5247-9177-694B7829D94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187-2482-3640-A4F0-5A3136221B2F}" type="datetimeFigureOut">
              <a:rPr lang="en-US" smtClean="0"/>
              <a:t>14/06/2014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382E7-55B6-5247-9177-694B7829D94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187-2482-3640-A4F0-5A3136221B2F}" type="datetimeFigureOut">
              <a:rPr lang="en-US" smtClean="0"/>
              <a:t>14/06/2014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382E7-55B6-5247-9177-694B7829D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187-2482-3640-A4F0-5A3136221B2F}" type="datetimeFigureOut">
              <a:rPr lang="en-US" smtClean="0"/>
              <a:t>14/06/2014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382E7-55B6-5247-9177-694B7829D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187-2482-3640-A4F0-5A3136221B2F}" type="datetimeFigureOut">
              <a:rPr lang="en-US" smtClean="0"/>
              <a:t>14/06/2014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382E7-55B6-5247-9177-694B7829D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01829187-2482-3640-A4F0-5A3136221B2F}" type="datetimeFigureOut">
              <a:rPr lang="en-US" smtClean="0"/>
              <a:t>14/06/2014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382E7-55B6-5247-9177-694B7829D94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187-2482-3640-A4F0-5A3136221B2F}" type="datetimeFigureOut">
              <a:rPr lang="en-US" smtClean="0"/>
              <a:t>14/06/2014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382E7-55B6-5247-9177-694B7829D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187-2482-3640-A4F0-5A3136221B2F}" type="datetimeFigureOut">
              <a:rPr lang="en-US" smtClean="0"/>
              <a:t>14/06/2014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382E7-55B6-5247-9177-694B7829D94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187-2482-3640-A4F0-5A3136221B2F}" type="datetimeFigureOut">
              <a:rPr lang="en-US" smtClean="0"/>
              <a:t>14/06/2014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382E7-55B6-5247-9177-694B7829D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187-2482-3640-A4F0-5A3136221B2F}" type="datetimeFigureOut">
              <a:rPr lang="en-US" smtClean="0"/>
              <a:t>14/06/2014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382E7-55B6-5247-9177-694B7829D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01829187-2482-3640-A4F0-5A3136221B2F}" type="datetimeFigureOut">
              <a:rPr lang="en-US" smtClean="0"/>
              <a:t>14/06/2014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382E7-55B6-5247-9177-694B7829D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01829187-2482-3640-A4F0-5A3136221B2F}" type="datetimeFigureOut">
              <a:rPr lang="en-US" smtClean="0"/>
              <a:t>14/06/2014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78382E7-55B6-5247-9177-694B7829D94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01829187-2482-3640-A4F0-5A3136221B2F}" type="datetimeFigureOut">
              <a:rPr lang="en-US" smtClean="0"/>
              <a:t>14/06/2014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D78382E7-55B6-5247-9177-694B7829D94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01829187-2482-3640-A4F0-5A3136221B2F}" type="datetimeFigureOut">
              <a:rPr lang="en-US" smtClean="0"/>
              <a:t>14/06/2014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382E7-55B6-5247-9177-694B7829D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D78382E7-55B6-5247-9177-694B7829D94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187-2482-3640-A4F0-5A3136221B2F}" type="datetimeFigureOut">
              <a:rPr lang="en-US" smtClean="0"/>
              <a:t>14/06/2014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382E7-55B6-5247-9177-694B7829D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187-2482-3640-A4F0-5A3136221B2F}" type="datetimeFigureOut">
              <a:rPr lang="en-US" smtClean="0"/>
              <a:t>14/06/2014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382E7-55B6-5247-9177-694B7829D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187-2482-3640-A4F0-5A3136221B2F}" type="datetimeFigureOut">
              <a:rPr lang="en-US" smtClean="0"/>
              <a:t>14/06/2014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382E7-55B6-5247-9177-694B7829D94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01829187-2482-3640-A4F0-5A3136221B2F}" type="datetimeFigureOut">
              <a:rPr lang="en-US" smtClean="0"/>
              <a:t>14/06/2014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D78382E7-55B6-5247-9177-694B7829D94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iblegateway.com/passage/?search=Deuteronomy+31:8&amp;version=ESV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iblegateway.com/passage/?search=Galatians+6:9&amp;version=ESV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iblegateway.com/passage/?search=Jeremiah+33:3&amp;version=ESV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9076" y="4659925"/>
            <a:ext cx="7630292" cy="104868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It's Time to Rip the Roof Off This Place!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637468"/>
            <a:ext cx="5458968" cy="621792"/>
          </a:xfrm>
        </p:spPr>
        <p:txBody>
          <a:bodyPr>
            <a:normAutofit/>
          </a:bodyPr>
          <a:lstStyle/>
          <a:p>
            <a:r>
              <a:rPr lang="en-US" sz="2800" b="1" u="sng" dirty="0" smtClean="0"/>
              <a:t>2</a:t>
            </a:r>
            <a:r>
              <a:rPr lang="en-US" sz="2800" b="1" u="sng" baseline="30000" dirty="0" smtClean="0"/>
              <a:t>nd</a:t>
            </a:r>
            <a:r>
              <a:rPr lang="en-US" sz="2800" b="1" u="sng" dirty="0" smtClean="0"/>
              <a:t> Sunday </a:t>
            </a:r>
            <a:r>
              <a:rPr lang="en-US" sz="2800" b="1" u="sng" dirty="0" err="1" smtClean="0"/>
              <a:t>Baonah</a:t>
            </a:r>
            <a:endParaRPr lang="en-US" sz="2800" b="1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478" y="378547"/>
            <a:ext cx="4629844" cy="3616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293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(St. </a:t>
            </a:r>
            <a:r>
              <a:rPr lang="en-US" b="1" u="sng" dirty="0" err="1"/>
              <a:t>Silouan</a:t>
            </a:r>
            <a:r>
              <a:rPr lang="en-US" b="1" u="sng" dirty="0"/>
              <a:t> the </a:t>
            </a:r>
            <a:r>
              <a:rPr lang="en-US" b="1" u="sng" dirty="0" err="1"/>
              <a:t>Athonite</a:t>
            </a:r>
            <a:r>
              <a:rPr lang="en-US" b="1" u="sng" dirty="0"/>
              <a:t>, Writings, XIII.9</a:t>
            </a:r>
            <a:r>
              <a:rPr lang="en-US" b="1" u="sng" dirty="0" smtClean="0"/>
              <a:t>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622145" cy="4270545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If a man does not tell everything to his spiritual father, </a:t>
            </a:r>
            <a:r>
              <a:rPr lang="en-US" sz="3600" b="1" u="sng" dirty="0">
                <a:solidFill>
                  <a:srgbClr val="FF0000"/>
                </a:solidFill>
              </a:rPr>
              <a:t>then his path is crooked and does not lead to the Kingdom of Heaven</a:t>
            </a:r>
            <a:r>
              <a:rPr lang="en-US" sz="3600" dirty="0"/>
              <a:t>. But the path of one who tells everything </a:t>
            </a:r>
            <a:r>
              <a:rPr lang="en-US" sz="3600" b="1" u="sng" dirty="0">
                <a:solidFill>
                  <a:srgbClr val="FF0000"/>
                </a:solidFill>
              </a:rPr>
              <a:t>leads directly to the Kingdom of Heaven</a:t>
            </a:r>
            <a:r>
              <a:rPr lang="en-US" sz="3600" dirty="0"/>
              <a:t>. </a:t>
            </a:r>
            <a:r>
              <a:rPr lang="en-US" sz="3600" dirty="0" smtClean="0"/>
              <a:t> 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11764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04696"/>
            <a:ext cx="6965288" cy="4221467"/>
          </a:xfrm>
        </p:spPr>
        <p:txBody>
          <a:bodyPr>
            <a:normAutofit/>
          </a:bodyPr>
          <a:lstStyle/>
          <a:p>
            <a:pPr algn="ctr"/>
            <a:r>
              <a:rPr lang="en-US" sz="4800" b="1" u="sng" dirty="0">
                <a:solidFill>
                  <a:srgbClr val="FF0000"/>
                </a:solidFill>
              </a:rPr>
              <a:t>Bear</a:t>
            </a:r>
            <a:r>
              <a:rPr lang="en-US" sz="4800" dirty="0"/>
              <a:t> you one another's </a:t>
            </a:r>
            <a:r>
              <a:rPr lang="en-US" sz="4800" b="1" dirty="0">
                <a:solidFill>
                  <a:srgbClr val="FF0000"/>
                </a:solidFill>
              </a:rPr>
              <a:t>burdens</a:t>
            </a:r>
            <a:r>
              <a:rPr lang="en-US" sz="4800" dirty="0"/>
              <a:t>, and so </a:t>
            </a:r>
            <a:r>
              <a:rPr lang="en-US" sz="4800" b="1" u="sng" dirty="0">
                <a:solidFill>
                  <a:srgbClr val="FF0000"/>
                </a:solidFill>
              </a:rPr>
              <a:t>fulfill the law of Christ</a:t>
            </a:r>
            <a:r>
              <a:rPr lang="en-US" sz="4800" dirty="0" smtClean="0"/>
              <a:t>. Gal 6:2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899320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(St. </a:t>
            </a:r>
            <a:r>
              <a:rPr lang="en-US" b="1" u="sng" dirty="0" err="1"/>
              <a:t>Barsanuphius</a:t>
            </a:r>
            <a:r>
              <a:rPr lang="en-US" b="1" u="sng" dirty="0"/>
              <a:t> the Great, Instructions, 166</a:t>
            </a:r>
            <a:r>
              <a:rPr lang="en-US" b="1" u="sng" dirty="0" smtClean="0"/>
              <a:t>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6833916" cy="3916363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Having God, </a:t>
            </a:r>
            <a:r>
              <a:rPr lang="en-US" sz="3600" b="1" u="sng" dirty="0">
                <a:solidFill>
                  <a:srgbClr val="FF0000"/>
                </a:solidFill>
              </a:rPr>
              <a:t>fear nothing</a:t>
            </a:r>
            <a:r>
              <a:rPr lang="en-US" sz="3600" dirty="0"/>
              <a:t>, but cast all of your care upon Him, and He will take care of you. </a:t>
            </a:r>
            <a:r>
              <a:rPr lang="en-US" sz="3600" b="1" dirty="0">
                <a:solidFill>
                  <a:srgbClr val="FF0000"/>
                </a:solidFill>
              </a:rPr>
              <a:t>Believe </a:t>
            </a:r>
            <a:r>
              <a:rPr lang="en-US" sz="3600" b="1" dirty="0" err="1">
                <a:solidFill>
                  <a:srgbClr val="FF0000"/>
                </a:solidFill>
              </a:rPr>
              <a:t>undoubtingly</a:t>
            </a:r>
            <a:r>
              <a:rPr lang="en-US" sz="3600" b="1" dirty="0">
                <a:solidFill>
                  <a:srgbClr val="FF0000"/>
                </a:solidFill>
              </a:rPr>
              <a:t>, and God will help you according to His mercy. </a:t>
            </a:r>
            <a:r>
              <a:rPr lang="en-US" sz="3600" b="1" dirty="0" smtClean="0">
                <a:solidFill>
                  <a:srgbClr val="FF0000"/>
                </a:solidFill>
              </a:rPr>
              <a:t> 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554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St. John Chrysostom, </a:t>
            </a:r>
            <a:r>
              <a:rPr lang="en-US" sz="2400" dirty="0" smtClean="0"/>
              <a:t>Conversations on the Book of Genesis, 29.1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337507" cy="4336224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Of all the </a:t>
            </a:r>
            <a:r>
              <a:rPr lang="en-US" sz="4000" b="1" u="sng" dirty="0">
                <a:solidFill>
                  <a:srgbClr val="FF0000"/>
                </a:solidFill>
              </a:rPr>
              <a:t>afflictions that burden the human race, there is not one</a:t>
            </a:r>
            <a:r>
              <a:rPr lang="en-US" sz="4000" dirty="0"/>
              <a:t>, whether spiritual or bodily, that </a:t>
            </a:r>
            <a:r>
              <a:rPr lang="en-US" sz="4000" b="1" u="sng" dirty="0">
                <a:solidFill>
                  <a:srgbClr val="FF0000"/>
                </a:solidFill>
              </a:rPr>
              <a:t>cannot be healed by the Holy Scriptures. </a:t>
            </a:r>
            <a:r>
              <a:rPr lang="en-US" sz="4000" b="1" u="sng" dirty="0" smtClean="0">
                <a:solidFill>
                  <a:srgbClr val="FF0000"/>
                </a:solidFill>
              </a:rPr>
              <a:t> </a:t>
            </a:r>
            <a:endParaRPr lang="en-US" sz="40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92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They went out of their way.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497955" cy="446758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18 </a:t>
            </a:r>
            <a:r>
              <a:rPr lang="en-US" sz="3200" dirty="0"/>
              <a:t>Then behold, </a:t>
            </a:r>
            <a:r>
              <a:rPr lang="en-US" sz="3200" b="1" u="sng" dirty="0">
                <a:solidFill>
                  <a:srgbClr val="FF0000"/>
                </a:solidFill>
              </a:rPr>
              <a:t>men brought on a bed a man who was paralyzed</a:t>
            </a:r>
            <a:r>
              <a:rPr lang="en-US" sz="3200" dirty="0"/>
              <a:t>, whom they sought to bring in and lay before Him. </a:t>
            </a:r>
            <a:r>
              <a:rPr lang="en-US" sz="3200" b="1" dirty="0"/>
              <a:t>19 </a:t>
            </a:r>
            <a:r>
              <a:rPr lang="en-US" sz="3200" dirty="0"/>
              <a:t>And when they could not find how they might bring him in, because of the crowd, they went up on the housetop and let him down with </a:t>
            </a:r>
            <a:r>
              <a:rPr lang="en-US" sz="3200" i="1" dirty="0"/>
              <a:t>his</a:t>
            </a:r>
            <a:r>
              <a:rPr lang="en-US" sz="3200" dirty="0"/>
              <a:t> bed through the tiling into the midst before Jesus</a:t>
            </a:r>
            <a:r>
              <a:rPr lang="en-US" sz="3200" dirty="0" smtClean="0"/>
              <a:t>. Luke 5:18,19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44466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04696"/>
            <a:ext cx="6790126" cy="4221467"/>
          </a:xfrm>
        </p:spPr>
        <p:txBody>
          <a:bodyPr>
            <a:normAutofit/>
          </a:bodyPr>
          <a:lstStyle/>
          <a:p>
            <a:pPr algn="ctr"/>
            <a:r>
              <a:rPr lang="en-US" sz="3600" u="sng" dirty="0">
                <a:hlinkClick r:id="rId2"/>
              </a:rPr>
              <a:t>Deuteronomy 31:8 </a:t>
            </a:r>
          </a:p>
          <a:p>
            <a:pPr algn="ctr"/>
            <a:r>
              <a:rPr lang="en-US" sz="3600" dirty="0"/>
              <a:t>It is the </a:t>
            </a:r>
            <a:r>
              <a:rPr lang="en-US" sz="3600" b="1" u="sng" dirty="0">
                <a:solidFill>
                  <a:srgbClr val="FF0000"/>
                </a:solidFill>
              </a:rPr>
              <a:t>Lord who </a:t>
            </a:r>
            <a:r>
              <a:rPr lang="en-US" sz="3600" dirty="0"/>
              <a:t>goes before you. He will be with you; he will not leave you or forsake you. Do not fear or be dismayed.”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69606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They were persistent.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359402" cy="442379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18 </a:t>
            </a:r>
            <a:r>
              <a:rPr lang="en-US" sz="2800" dirty="0"/>
              <a:t>Then behold, men brought on a bed a man who was paralyzed, whom they sought to bring in and lay before Him. </a:t>
            </a:r>
            <a:r>
              <a:rPr lang="en-US" sz="2800" b="1" dirty="0"/>
              <a:t>19</a:t>
            </a:r>
            <a:r>
              <a:rPr lang="en-US" sz="2800" b="1" u="sng" dirty="0">
                <a:solidFill>
                  <a:srgbClr val="FF0000"/>
                </a:solidFill>
              </a:rPr>
              <a:t> And when they could not find how they might bring him in, because of the crowd, they went up on the housetop </a:t>
            </a:r>
            <a:r>
              <a:rPr lang="en-US" sz="2800" dirty="0"/>
              <a:t>and let him down with </a:t>
            </a:r>
            <a:r>
              <a:rPr lang="en-US" sz="2800" i="1" dirty="0"/>
              <a:t>his</a:t>
            </a:r>
            <a:r>
              <a:rPr lang="en-US" sz="2800" dirty="0"/>
              <a:t> bed through the tiling into the midst before Jesus</a:t>
            </a:r>
            <a:r>
              <a:rPr lang="en-US" sz="2800" dirty="0" smtClean="0"/>
              <a:t>. Luke 5: 18,19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06049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15725"/>
            <a:ext cx="6987183" cy="4401903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hlinkClick r:id="rId2"/>
              </a:rPr>
              <a:t>Galatians 6:9 </a:t>
            </a:r>
          </a:p>
          <a:p>
            <a:pPr algn="ctr"/>
            <a:r>
              <a:rPr lang="en-US" sz="4400" dirty="0"/>
              <a:t>And let us not grow weary of doing good, for in due season we will reap, if we do not give up.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01340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91960"/>
            <a:ext cx="6508377" cy="1143000"/>
          </a:xfrm>
        </p:spPr>
        <p:txBody>
          <a:bodyPr/>
          <a:lstStyle/>
          <a:p>
            <a:pPr algn="ctr"/>
            <a:r>
              <a:rPr lang="en-US" b="1" u="sng" dirty="0"/>
              <a:t>They took a risk.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512669" cy="4204866"/>
          </a:xfrm>
        </p:spPr>
        <p:txBody>
          <a:bodyPr>
            <a:noAutofit/>
          </a:bodyPr>
          <a:lstStyle/>
          <a:p>
            <a:pPr algn="ctr">
              <a:buFont typeface="Wingdings" charset="2"/>
              <a:buChar char="v"/>
            </a:pPr>
            <a:r>
              <a:rPr lang="en-US" sz="3600" dirty="0" smtClean="0"/>
              <a:t> </a:t>
            </a:r>
            <a:r>
              <a:rPr lang="en-US" sz="3600" dirty="0"/>
              <a:t>And when they could not find how they might bring him in, because of the crowd, </a:t>
            </a:r>
            <a:r>
              <a:rPr lang="en-US" sz="3600" b="1" u="sng" dirty="0">
                <a:solidFill>
                  <a:srgbClr val="FF0000"/>
                </a:solidFill>
              </a:rPr>
              <a:t>they went up on the housetop and let him down with </a:t>
            </a:r>
            <a:r>
              <a:rPr lang="en-US" sz="3600" b="1" i="1" u="sng" dirty="0">
                <a:solidFill>
                  <a:srgbClr val="FF0000"/>
                </a:solidFill>
              </a:rPr>
              <a:t>his</a:t>
            </a:r>
            <a:r>
              <a:rPr lang="en-US" sz="3600" b="1" u="sng" dirty="0">
                <a:solidFill>
                  <a:srgbClr val="FF0000"/>
                </a:solidFill>
              </a:rPr>
              <a:t> bed through the tiling into the midst before Jesus</a:t>
            </a:r>
            <a:r>
              <a:rPr lang="en-US" sz="3600" dirty="0" smtClean="0"/>
              <a:t>. Luke 5:19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2770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93831"/>
            <a:ext cx="6877707" cy="4270546"/>
          </a:xfrm>
        </p:spPr>
        <p:txBody>
          <a:bodyPr>
            <a:noAutofit/>
          </a:bodyPr>
          <a:lstStyle/>
          <a:p>
            <a:pPr algn="ctr"/>
            <a:r>
              <a:rPr lang="en-US" sz="4000" b="1" u="sng" dirty="0">
                <a:hlinkClick r:id="rId2"/>
              </a:rPr>
              <a:t>Jeremiah 33:3 </a:t>
            </a:r>
          </a:p>
          <a:p>
            <a:pPr algn="ctr"/>
            <a:r>
              <a:rPr lang="en-US" sz="4000" dirty="0"/>
              <a:t>Call to me and I will answer you, and will tell you great and </a:t>
            </a:r>
            <a:r>
              <a:rPr lang="en-US" sz="4000" b="1" dirty="0">
                <a:solidFill>
                  <a:srgbClr val="FF0000"/>
                </a:solidFill>
              </a:rPr>
              <a:t>hidden things that you have not known.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745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They carried the weight. 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293716" cy="4314331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18 </a:t>
            </a:r>
            <a:r>
              <a:rPr lang="en-US" sz="2800" dirty="0"/>
              <a:t>Then behold, </a:t>
            </a:r>
            <a:r>
              <a:rPr lang="en-US" sz="2800" b="1" u="sng" dirty="0">
                <a:solidFill>
                  <a:srgbClr val="FF0000"/>
                </a:solidFill>
              </a:rPr>
              <a:t>men brought on a bed a man who was paralyzed, </a:t>
            </a:r>
            <a:r>
              <a:rPr lang="en-US" sz="2800" dirty="0"/>
              <a:t>whom they sought to bring in and lay before Him. </a:t>
            </a:r>
            <a:r>
              <a:rPr lang="en-US" sz="2800" b="1" dirty="0"/>
              <a:t>19 </a:t>
            </a:r>
            <a:r>
              <a:rPr lang="en-US" sz="2800" dirty="0"/>
              <a:t>And when they could not find how they might bring him in, because of the crowd, they went up on the housetop and </a:t>
            </a:r>
            <a:r>
              <a:rPr lang="en-US" sz="2800" b="1" u="sng" dirty="0">
                <a:solidFill>
                  <a:srgbClr val="FF0000"/>
                </a:solidFill>
              </a:rPr>
              <a:t>let him down with </a:t>
            </a:r>
            <a:r>
              <a:rPr lang="en-US" sz="2800" b="1" i="1" u="sng" dirty="0">
                <a:solidFill>
                  <a:srgbClr val="FF0000"/>
                </a:solidFill>
              </a:rPr>
              <a:t>his</a:t>
            </a:r>
            <a:r>
              <a:rPr lang="en-US" sz="2800" b="1" u="sng" dirty="0">
                <a:solidFill>
                  <a:srgbClr val="FF0000"/>
                </a:solidFill>
              </a:rPr>
              <a:t> bed </a:t>
            </a:r>
            <a:r>
              <a:rPr lang="en-US" sz="2800" dirty="0"/>
              <a:t>through the tiling into the midst before Jesus</a:t>
            </a:r>
            <a:r>
              <a:rPr lang="en-US" sz="2800" dirty="0" smtClean="0"/>
              <a:t>. Luke 5: 18,19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32584450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36</TotalTime>
  <Words>340</Words>
  <Application>Microsoft Macintosh PowerPoint</Application>
  <PresentationFormat>On-screen Show (4:3)</PresentationFormat>
  <Paragraphs>23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Plaza</vt:lpstr>
      <vt:lpstr>It's Time to Rip the Roof Off This Place!</vt:lpstr>
      <vt:lpstr>St. John Chrysostom, Conversations on the Book of Genesis, 29.1</vt:lpstr>
      <vt:lpstr>They went out of their way. </vt:lpstr>
      <vt:lpstr>PowerPoint Presentation</vt:lpstr>
      <vt:lpstr>They were persistent. </vt:lpstr>
      <vt:lpstr>PowerPoint Presentation</vt:lpstr>
      <vt:lpstr>They took a risk. </vt:lpstr>
      <vt:lpstr>PowerPoint Presentation</vt:lpstr>
      <vt:lpstr>They carried the weight. </vt:lpstr>
      <vt:lpstr>(St. Silouan the Athonite, Writings, XIII.9)</vt:lpstr>
      <vt:lpstr>PowerPoint Presentation</vt:lpstr>
      <vt:lpstr>(St. Barsanuphius the Great, Instructions, 166)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Father Mark Aziz</dc:creator>
  <cp:lastModifiedBy>Father Mark Aziz</cp:lastModifiedBy>
  <cp:revision>4</cp:revision>
  <dcterms:created xsi:type="dcterms:W3CDTF">2014-06-14T20:14:49Z</dcterms:created>
  <dcterms:modified xsi:type="dcterms:W3CDTF">2014-06-14T20:51:34Z</dcterms:modified>
</cp:coreProperties>
</file>