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57" r:id="rId5"/>
    <p:sldId id="258" r:id="rId6"/>
    <p:sldId id="259" r:id="rId7"/>
    <p:sldId id="267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20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14/12/2014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14/12/2014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14/12/2014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14/12/2014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14/12/2014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14/12/2014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14/12/2014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14/12/2014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14/12/2014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14/12/2014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14/12/2014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14/12/2014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14/12/2014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8384" y="4208929"/>
            <a:ext cx="7600984" cy="10486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(1) His Righteousness is Mine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Sunday of </a:t>
            </a:r>
            <a:r>
              <a:rPr lang="en-US" dirty="0" err="1" smtClean="0"/>
              <a:t>Kiahak</a:t>
            </a:r>
            <a:r>
              <a:rPr lang="en-US" dirty="0" smtClean="0"/>
              <a:t>  1731/2014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808" y="414607"/>
            <a:ext cx="2416765" cy="3794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955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Imputed or infused righteousness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/>
              <a:t>But we all, with unveiled face, beholding as in a mirror the glory of the Lord, </a:t>
            </a:r>
            <a:r>
              <a:rPr lang="en-US" sz="3600" b="1" u="sng" dirty="0">
                <a:solidFill>
                  <a:srgbClr val="FF2929"/>
                </a:solidFill>
              </a:rPr>
              <a:t>are being transformed </a:t>
            </a:r>
            <a:r>
              <a:rPr lang="en-US" sz="3600" b="1" dirty="0"/>
              <a:t>into the </a:t>
            </a:r>
            <a:r>
              <a:rPr lang="en-US" sz="3600" b="1" u="sng" dirty="0">
                <a:solidFill>
                  <a:srgbClr val="FF2929"/>
                </a:solidFill>
              </a:rPr>
              <a:t>same image from glory to glory</a:t>
            </a:r>
            <a:r>
              <a:rPr lang="en-US" sz="3600" b="1" dirty="0"/>
              <a:t>, just as by the Spirit of the Lord</a:t>
            </a:r>
            <a:r>
              <a:rPr lang="en-US" sz="3600" b="1" dirty="0" smtClean="0"/>
              <a:t>. 2 </a:t>
            </a:r>
            <a:r>
              <a:rPr lang="en-US" sz="3600" b="1" dirty="0" err="1" smtClean="0"/>
              <a:t>Cor</a:t>
            </a:r>
            <a:r>
              <a:rPr lang="en-US" sz="3600" b="1" dirty="0" smtClean="0"/>
              <a:t> 3:18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51857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(St. Gregory, Bishop of Nyssa</a:t>
            </a:r>
            <a:r>
              <a:rPr lang="en-US" b="1" u="sng" dirty="0" smtClean="0"/>
              <a:t>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057330" cy="4511481"/>
          </a:xfrm>
        </p:spPr>
        <p:txBody>
          <a:bodyPr>
            <a:normAutofit/>
          </a:bodyPr>
          <a:lstStyle/>
          <a:p>
            <a:pPr lvl="0" algn="ctr"/>
            <a:r>
              <a:rPr lang="en-US" sz="2800" b="1" dirty="0" smtClean="0"/>
              <a:t>Yet</a:t>
            </a:r>
            <a:r>
              <a:rPr lang="en-US" sz="2800" b="1" dirty="0"/>
              <a:t>, let us change for the better; let us </a:t>
            </a:r>
            <a:r>
              <a:rPr lang="en-US" sz="2800" b="1" u="sng" dirty="0">
                <a:solidFill>
                  <a:srgbClr val="FF2929"/>
                </a:solidFill>
              </a:rPr>
              <a:t>have a kind of wings to fly up to better things; from glory to glory</a:t>
            </a:r>
            <a:r>
              <a:rPr lang="en-US" sz="2800" b="1" dirty="0"/>
              <a:t>, to be greater through </a:t>
            </a:r>
            <a:r>
              <a:rPr lang="en-US" sz="2800" b="1" u="sng" dirty="0">
                <a:solidFill>
                  <a:srgbClr val="FF2929"/>
                </a:solidFill>
              </a:rPr>
              <a:t>the daily growth</a:t>
            </a:r>
            <a:r>
              <a:rPr lang="en-US" sz="2800" b="1" dirty="0"/>
              <a:t>, and the </a:t>
            </a:r>
            <a:r>
              <a:rPr lang="en-US" sz="2800" b="1" u="sng" dirty="0">
                <a:solidFill>
                  <a:srgbClr val="FF2929"/>
                </a:solidFill>
              </a:rPr>
              <a:t>continuous seeking of perfection</a:t>
            </a:r>
            <a:r>
              <a:rPr lang="en-US" sz="2800" b="1" dirty="0"/>
              <a:t>. The true perfection is not to stop at growing to what is better</a:t>
            </a:r>
            <a:r>
              <a:rPr lang="en-US" sz="2800" b="1" u="sng" dirty="0">
                <a:solidFill>
                  <a:srgbClr val="FF2929"/>
                </a:solidFill>
              </a:rPr>
              <a:t>, and not to set limits for perfection</a:t>
            </a:r>
            <a:r>
              <a:rPr lang="en-US" sz="2800" b="1" dirty="0"/>
              <a:t>.</a:t>
            </a:r>
            <a:endParaRPr lang="en-GB" sz="2800" b="1" dirty="0"/>
          </a:p>
          <a:p>
            <a:pPr algn="ctr" hangingPunct="0"/>
            <a:r>
              <a:rPr lang="en-US" i="1" dirty="0" smtClean="0"/>
              <a:t>On </a:t>
            </a:r>
            <a:r>
              <a:rPr lang="en-US" i="1" dirty="0"/>
              <a:t>Perfection.</a:t>
            </a:r>
            <a:endParaRPr lang="en-GB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210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8384" y="4208929"/>
            <a:ext cx="7600984" cy="1048684"/>
          </a:xfrm>
        </p:spPr>
        <p:txBody>
          <a:bodyPr>
            <a:normAutofit/>
          </a:bodyPr>
          <a:lstStyle/>
          <a:p>
            <a:r>
              <a:rPr lang="en-US" dirty="0" smtClean="0"/>
              <a:t>(1) His Righteous is Mine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Sunday of </a:t>
            </a:r>
            <a:r>
              <a:rPr lang="en-US" dirty="0" err="1" smtClean="0"/>
              <a:t>Kiahak</a:t>
            </a:r>
            <a:r>
              <a:rPr lang="en-US" dirty="0" smtClean="0"/>
              <a:t>  1731/2014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808" y="414607"/>
            <a:ext cx="2416765" cy="3794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220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His Life is Mine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339566" cy="4211581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 </a:t>
            </a:r>
            <a:r>
              <a:rPr lang="en-US" sz="3200" dirty="0"/>
              <a:t>always carrying about in the body the dying of the Lord Jesus, </a:t>
            </a:r>
            <a:r>
              <a:rPr lang="en-US" sz="3200" b="1" u="sng" dirty="0">
                <a:solidFill>
                  <a:srgbClr val="FF2929"/>
                </a:solidFill>
              </a:rPr>
              <a:t>that the life of Jesus also may be manifested in our body.</a:t>
            </a:r>
            <a:r>
              <a:rPr lang="en-US" sz="3200" dirty="0"/>
              <a:t> </a:t>
            </a:r>
            <a:r>
              <a:rPr lang="en-US" sz="3200" b="1" dirty="0"/>
              <a:t> </a:t>
            </a:r>
            <a:r>
              <a:rPr lang="en-US" sz="3200" dirty="0"/>
              <a:t>For we who live are always delivered to death for Jesus’ sake, </a:t>
            </a:r>
            <a:r>
              <a:rPr lang="en-US" sz="3200" b="1" u="sng" dirty="0">
                <a:solidFill>
                  <a:srgbClr val="FF2929"/>
                </a:solidFill>
              </a:rPr>
              <a:t>that the life of Jesus also may be manifested in our mortal </a:t>
            </a:r>
            <a:r>
              <a:rPr lang="en-US" sz="3200" b="1" u="sng" dirty="0" smtClean="0">
                <a:solidFill>
                  <a:srgbClr val="FF2929"/>
                </a:solidFill>
              </a:rPr>
              <a:t>flesh</a:t>
            </a:r>
            <a:r>
              <a:rPr lang="en-US" sz="3200" dirty="0" smtClean="0"/>
              <a:t>. 2 </a:t>
            </a:r>
            <a:r>
              <a:rPr lang="en-US" sz="3200" dirty="0" err="1" smtClean="0"/>
              <a:t>Cor</a:t>
            </a:r>
            <a:r>
              <a:rPr lang="en-US" sz="3200" dirty="0" smtClean="0"/>
              <a:t> 4:10,11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01657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8384" y="4208929"/>
            <a:ext cx="7600984" cy="1048684"/>
          </a:xfrm>
        </p:spPr>
        <p:txBody>
          <a:bodyPr>
            <a:normAutofit/>
          </a:bodyPr>
          <a:lstStyle/>
          <a:p>
            <a:r>
              <a:rPr lang="en-US" dirty="0" smtClean="0"/>
              <a:t>(1) His Righteous is Mine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Sunday of </a:t>
            </a:r>
            <a:r>
              <a:rPr lang="en-US" dirty="0" err="1" smtClean="0"/>
              <a:t>Kiahak</a:t>
            </a:r>
            <a:r>
              <a:rPr lang="en-US" dirty="0" smtClean="0"/>
              <a:t>  1731/2014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808" y="414607"/>
            <a:ext cx="2416765" cy="3794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525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Psalm 102:13 ; Psalm 102:16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 smtClean="0"/>
              <a:t>You </a:t>
            </a:r>
            <a:r>
              <a:rPr lang="en-US" sz="3200" b="1" dirty="0"/>
              <a:t>will arise and have mercy on Zion; </a:t>
            </a:r>
          </a:p>
          <a:p>
            <a:r>
              <a:rPr lang="en-US" sz="3200" b="1" dirty="0"/>
              <a:t> </a:t>
            </a:r>
            <a:r>
              <a:rPr lang="en-US" sz="3200" b="1" dirty="0" smtClean="0"/>
              <a:t> </a:t>
            </a:r>
            <a:r>
              <a:rPr lang="en-US" sz="3200" b="1" u="sng" dirty="0">
                <a:solidFill>
                  <a:srgbClr val="FF2929"/>
                </a:solidFill>
              </a:rPr>
              <a:t>For the time to favor her</a:t>
            </a:r>
            <a:r>
              <a:rPr lang="en-US" sz="3200" b="1" dirty="0"/>
              <a:t>, </a:t>
            </a:r>
          </a:p>
          <a:p>
            <a:r>
              <a:rPr lang="en-US" sz="3200" b="1" dirty="0"/>
              <a:t> </a:t>
            </a:r>
            <a:r>
              <a:rPr lang="en-US" sz="3200" b="1" dirty="0" smtClean="0"/>
              <a:t>Yes</a:t>
            </a:r>
            <a:r>
              <a:rPr lang="en-US" sz="3200" b="1" dirty="0"/>
              <a:t>, </a:t>
            </a:r>
            <a:r>
              <a:rPr lang="en-US" sz="3200" b="1" u="sng" dirty="0">
                <a:solidFill>
                  <a:srgbClr val="FF2929"/>
                </a:solidFill>
              </a:rPr>
              <a:t>the set time, has come. For the LORD shall build up Zion; </a:t>
            </a:r>
          </a:p>
          <a:p>
            <a:r>
              <a:rPr lang="en-US" sz="3200" b="1" dirty="0"/>
              <a:t> </a:t>
            </a:r>
            <a:r>
              <a:rPr lang="en-US" sz="3200" b="1" dirty="0" smtClean="0"/>
              <a:t>He </a:t>
            </a:r>
            <a:r>
              <a:rPr lang="en-US" sz="3200" b="1" dirty="0"/>
              <a:t>shall appear in His glory</a:t>
            </a:r>
            <a:r>
              <a:rPr lang="en-US" sz="3200" b="1" dirty="0" smtClean="0"/>
              <a:t>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237759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97" y="914400"/>
            <a:ext cx="7002977" cy="1143000"/>
          </a:xfrm>
        </p:spPr>
        <p:txBody>
          <a:bodyPr/>
          <a:lstStyle/>
          <a:p>
            <a:pPr algn="ctr"/>
            <a:r>
              <a:rPr lang="en-US" b="1" u="sng" dirty="0" smtClean="0"/>
              <a:t>Old Testament</a:t>
            </a:r>
            <a:br>
              <a:rPr lang="en-US" b="1" u="sng" dirty="0" smtClean="0"/>
            </a:br>
            <a:r>
              <a:rPr lang="en-US" b="1" u="sng" dirty="0" smtClean="0"/>
              <a:t> Righteousness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And they were both </a:t>
            </a:r>
            <a:r>
              <a:rPr lang="en-US" sz="3600" b="1" u="sng" dirty="0">
                <a:solidFill>
                  <a:srgbClr val="FF0000"/>
                </a:solidFill>
              </a:rPr>
              <a:t>righteous before God</a:t>
            </a:r>
            <a:r>
              <a:rPr lang="en-US" sz="3600" b="1" dirty="0"/>
              <a:t>, walking in </a:t>
            </a:r>
            <a:r>
              <a:rPr lang="en-US" sz="3600" b="1" u="sng" dirty="0">
                <a:solidFill>
                  <a:srgbClr val="FF0000"/>
                </a:solidFill>
              </a:rPr>
              <a:t>all</a:t>
            </a:r>
            <a:r>
              <a:rPr lang="en-US" sz="3600" b="1" dirty="0"/>
              <a:t> the </a:t>
            </a:r>
            <a:r>
              <a:rPr lang="en-US" sz="3600" b="1" u="sng" dirty="0">
                <a:solidFill>
                  <a:srgbClr val="FF0000"/>
                </a:solidFill>
              </a:rPr>
              <a:t>commandments</a:t>
            </a:r>
            <a:r>
              <a:rPr lang="en-US" sz="3600" b="1" dirty="0"/>
              <a:t> and </a:t>
            </a:r>
            <a:r>
              <a:rPr lang="en-US" sz="3600" b="1" dirty="0">
                <a:solidFill>
                  <a:srgbClr val="FF0000"/>
                </a:solidFill>
              </a:rPr>
              <a:t>ordinances</a:t>
            </a:r>
            <a:r>
              <a:rPr lang="en-US" sz="3600" b="1" dirty="0"/>
              <a:t> of the Lord </a:t>
            </a:r>
            <a:r>
              <a:rPr lang="en-US" sz="3600" b="1" u="sng" dirty="0">
                <a:solidFill>
                  <a:srgbClr val="FF0000"/>
                </a:solidFill>
              </a:rPr>
              <a:t>blameless</a:t>
            </a:r>
            <a:r>
              <a:rPr lang="en-US" sz="3600" b="1" dirty="0" smtClean="0"/>
              <a:t>. Luke 1:6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513876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914400"/>
            <a:ext cx="7249932" cy="1143000"/>
          </a:xfrm>
        </p:spPr>
        <p:txBody>
          <a:bodyPr/>
          <a:lstStyle/>
          <a:p>
            <a:pPr algn="ctr"/>
            <a:r>
              <a:rPr lang="en-US" b="1" u="sng" dirty="0" smtClean="0"/>
              <a:t>New Testament</a:t>
            </a:r>
            <a:br>
              <a:rPr lang="en-US" b="1" u="sng" dirty="0" smtClean="0"/>
            </a:br>
            <a:r>
              <a:rPr lang="en-US" b="1" u="sng" dirty="0" smtClean="0"/>
              <a:t> Righteousness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b="1" dirty="0"/>
              <a:t> </a:t>
            </a:r>
            <a:r>
              <a:rPr lang="en-US" sz="3200" dirty="0"/>
              <a:t>But </a:t>
            </a:r>
            <a:r>
              <a:rPr lang="en-US" sz="4800" b="1" u="sng" dirty="0">
                <a:solidFill>
                  <a:srgbClr val="008000"/>
                </a:solidFill>
              </a:rPr>
              <a:t>now</a:t>
            </a:r>
            <a:r>
              <a:rPr lang="en-US" sz="3200" dirty="0"/>
              <a:t> </a:t>
            </a:r>
            <a:r>
              <a:rPr lang="en-US" sz="3200" b="1" dirty="0">
                <a:solidFill>
                  <a:srgbClr val="FF0000"/>
                </a:solidFill>
              </a:rPr>
              <a:t>the righteousness of God </a:t>
            </a:r>
            <a:r>
              <a:rPr lang="en-US" sz="3200" dirty="0"/>
              <a:t>apart from the law is </a:t>
            </a:r>
            <a:r>
              <a:rPr lang="en-US" sz="3200" b="1" u="sng" dirty="0">
                <a:solidFill>
                  <a:srgbClr val="FF2929"/>
                </a:solidFill>
              </a:rPr>
              <a:t>revealed</a:t>
            </a:r>
            <a:r>
              <a:rPr lang="en-US" sz="3200" dirty="0"/>
              <a:t>, being witnessed by the Law and the Prophets, </a:t>
            </a:r>
            <a:r>
              <a:rPr lang="en-US" sz="3200" b="1" dirty="0"/>
              <a:t> </a:t>
            </a:r>
            <a:r>
              <a:rPr lang="en-US" sz="3200" dirty="0"/>
              <a:t>even the </a:t>
            </a:r>
            <a:r>
              <a:rPr lang="en-US" sz="32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righteousness of God</a:t>
            </a:r>
            <a:r>
              <a:rPr lang="en-US" sz="3200" dirty="0"/>
              <a:t>, through </a:t>
            </a:r>
            <a:r>
              <a:rPr lang="en-US" sz="3200" b="1" u="sng" dirty="0">
                <a:solidFill>
                  <a:srgbClr val="FF2929"/>
                </a:solidFill>
              </a:rPr>
              <a:t>faith in Jesus Christ</a:t>
            </a:r>
            <a:r>
              <a:rPr lang="en-US" sz="3200" dirty="0"/>
              <a:t>, to all and on </a:t>
            </a:r>
            <a:r>
              <a:rPr lang="en-US" sz="3200" dirty="0" smtClean="0"/>
              <a:t>all </a:t>
            </a:r>
            <a:r>
              <a:rPr lang="en-US" sz="3200" dirty="0"/>
              <a:t>who believe. For there is no difference; </a:t>
            </a:r>
            <a:r>
              <a:rPr lang="en-US" sz="3200" dirty="0" smtClean="0"/>
              <a:t> Rom 3:21,22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71362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We become The Righteousness of God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/>
              <a:t>For He made Him who knew no sin </a:t>
            </a:r>
            <a:r>
              <a:rPr lang="en-US" sz="4400" i="1" dirty="0"/>
              <a:t>to be</a:t>
            </a:r>
            <a:r>
              <a:rPr lang="en-US" sz="4400" dirty="0"/>
              <a:t> sin for us, that </a:t>
            </a:r>
            <a:r>
              <a:rPr lang="en-US" sz="4400" b="1" u="sng" dirty="0">
                <a:solidFill>
                  <a:srgbClr val="FF2929"/>
                </a:solidFill>
              </a:rPr>
              <a:t>we might become the righteousness of God in Him</a:t>
            </a:r>
            <a:r>
              <a:rPr lang="en-US" sz="4400" dirty="0" smtClean="0"/>
              <a:t>. 2 </a:t>
            </a:r>
            <a:r>
              <a:rPr lang="en-US" sz="4400" dirty="0" err="1" smtClean="0"/>
              <a:t>Cor</a:t>
            </a:r>
            <a:r>
              <a:rPr lang="en-US" sz="4400" dirty="0" smtClean="0"/>
              <a:t> 5:21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22930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 (St. John Chrysostom</a:t>
            </a:r>
            <a:r>
              <a:rPr lang="en-US" b="1" u="sng" dirty="0" smtClean="0"/>
              <a:t>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ctr"/>
            <a:r>
              <a:rPr lang="en-US" sz="4000" b="1" dirty="0"/>
              <a:t>He means to say that He, </a:t>
            </a:r>
            <a:r>
              <a:rPr lang="en-US" sz="4000" b="1" u="sng" dirty="0">
                <a:solidFill>
                  <a:srgbClr val="FF2929"/>
                </a:solidFill>
              </a:rPr>
              <a:t>who is Righteous</a:t>
            </a:r>
            <a:r>
              <a:rPr lang="en-US" sz="4000" b="1" dirty="0"/>
              <a:t>, has become a sin; namely suffered as a condemned sinner, cursed to die.</a:t>
            </a:r>
            <a:endParaRPr lang="en-GB" sz="4000" b="1" dirty="0"/>
          </a:p>
          <a:p>
            <a:pPr algn="ctr" hangingPunct="0"/>
            <a:r>
              <a:rPr lang="en-US" i="1" dirty="0" smtClean="0"/>
              <a:t>In </a:t>
            </a:r>
            <a:r>
              <a:rPr lang="en-US" i="1" dirty="0"/>
              <a:t>2 Cor. </a:t>
            </a:r>
            <a:r>
              <a:rPr lang="en-US" i="1" dirty="0" err="1"/>
              <a:t>Hom</a:t>
            </a:r>
            <a:r>
              <a:rPr lang="en-US" i="1" dirty="0"/>
              <a:t>. 11. PG 61: 517.</a:t>
            </a:r>
            <a:endParaRPr lang="en-GB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007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(St. Gregory, Bishop of Nyssa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ctr"/>
            <a:r>
              <a:rPr lang="en-US" sz="3200" b="1" u="sng" dirty="0">
                <a:solidFill>
                  <a:srgbClr val="FF2929"/>
                </a:solidFill>
              </a:rPr>
              <a:t>For our sake </a:t>
            </a:r>
            <a:r>
              <a:rPr lang="en-US" sz="3200" b="1" dirty="0"/>
              <a:t>He became obedient; and for our sake He became a </a:t>
            </a:r>
            <a:r>
              <a:rPr lang="en-US" sz="3200" b="1" u="sng" dirty="0">
                <a:solidFill>
                  <a:srgbClr val="FF2929"/>
                </a:solidFill>
              </a:rPr>
              <a:t>“sin” </a:t>
            </a:r>
            <a:r>
              <a:rPr lang="en-US" sz="3200" b="1" dirty="0"/>
              <a:t>and a </a:t>
            </a:r>
            <a:r>
              <a:rPr lang="en-US" sz="3200" b="1" u="sng" dirty="0">
                <a:solidFill>
                  <a:srgbClr val="FF2929"/>
                </a:solidFill>
              </a:rPr>
              <a:t>“curse”</a:t>
            </a:r>
            <a:r>
              <a:rPr lang="en-US" sz="3200" b="1" dirty="0"/>
              <a:t>; for the sake of the ordainment to our account, and not according to nature; but </a:t>
            </a:r>
            <a:r>
              <a:rPr lang="en-US" sz="3200" b="1" u="sng" dirty="0">
                <a:solidFill>
                  <a:srgbClr val="FF2929"/>
                </a:solidFill>
              </a:rPr>
              <a:t>He so became in His love of mankind</a:t>
            </a:r>
            <a:r>
              <a:rPr lang="en-US" sz="3200" b="1" dirty="0"/>
              <a:t>.</a:t>
            </a:r>
            <a:endParaRPr lang="en-GB" sz="3200" b="1" dirty="0"/>
          </a:p>
          <a:p>
            <a:pPr algn="ctr" hangingPunct="0"/>
            <a:r>
              <a:rPr lang="en-US" i="1" dirty="0" smtClean="0"/>
              <a:t>Against </a:t>
            </a:r>
            <a:r>
              <a:rPr lang="en-US" i="1" dirty="0" err="1"/>
              <a:t>Eunomius</a:t>
            </a:r>
            <a:r>
              <a:rPr lang="en-US" i="1" dirty="0"/>
              <a:t>, 2: 11.</a:t>
            </a:r>
            <a:endParaRPr lang="en-GB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154008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37</TotalTime>
  <Words>366</Words>
  <Application>Microsoft Macintosh PowerPoint</Application>
  <PresentationFormat>On-screen Show (4:3)</PresentationFormat>
  <Paragraphs>30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Plaza</vt:lpstr>
      <vt:lpstr>(1) His Righteousness is Mine</vt:lpstr>
      <vt:lpstr>His Life is Mine</vt:lpstr>
      <vt:lpstr>(1) His Righteous is Mine</vt:lpstr>
      <vt:lpstr>Psalm 102:13 ; Psalm 102:16 </vt:lpstr>
      <vt:lpstr>Old Testament  Righteousness</vt:lpstr>
      <vt:lpstr>New Testament  Righteousness</vt:lpstr>
      <vt:lpstr>We become The Righteousness of God</vt:lpstr>
      <vt:lpstr> (St. John Chrysostom)</vt:lpstr>
      <vt:lpstr>(St. Gregory, Bishop of Nyssa)</vt:lpstr>
      <vt:lpstr>Imputed or infused righteousness</vt:lpstr>
      <vt:lpstr>(St. Gregory, Bishop of Nyssa)</vt:lpstr>
      <vt:lpstr>(1) His Righteous is Mine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 Righteous is Mine</dc:title>
  <dc:creator>Father Mark Aziz</dc:creator>
  <cp:lastModifiedBy>Father Mark Aziz</cp:lastModifiedBy>
  <cp:revision>6</cp:revision>
  <dcterms:created xsi:type="dcterms:W3CDTF">2014-12-14T08:09:47Z</dcterms:created>
  <dcterms:modified xsi:type="dcterms:W3CDTF">2014-12-14T08:46:58Z</dcterms:modified>
</cp:coreProperties>
</file>