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D3C31-ED90-4966-A02D-062812E1F76E}" type="datetimeFigureOut">
              <a:rPr lang="en-US" smtClean="0"/>
              <a:t>10/14/2011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2C72FE-E870-497E-8702-620F8FFFFD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egateway.com/passage/?search=Genesis%2025&amp;version=NKJV#fen-NKJV-689d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600200"/>
            <a:ext cx="6477000" cy="1828800"/>
          </a:xfrm>
        </p:spPr>
        <p:txBody>
          <a:bodyPr/>
          <a:lstStyle/>
          <a:p>
            <a:r>
              <a:rPr lang="en-US" dirty="0" smtClean="0"/>
              <a:t>Weird Desires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Weird Series </a:t>
            </a:r>
          </a:p>
          <a:p>
            <a:r>
              <a:rPr lang="en-US" sz="2800" dirty="0" smtClean="0"/>
              <a:t>Because normal just isn’t working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 </a:t>
            </a:r>
            <a:r>
              <a:rPr lang="en-US" dirty="0" smtClean="0"/>
              <a:t>16:32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“</a:t>
            </a:r>
            <a:r>
              <a:rPr lang="en-US" sz="3200" i="1" dirty="0" smtClean="0"/>
              <a:t>He who is</a:t>
            </a:r>
            <a:r>
              <a:rPr lang="en-US" sz="3200" dirty="0" smtClean="0"/>
              <a:t> slow to anger </a:t>
            </a:r>
            <a:r>
              <a:rPr lang="en-US" sz="3200" i="1" dirty="0" smtClean="0"/>
              <a:t>is</a:t>
            </a:r>
            <a:r>
              <a:rPr lang="en-US" sz="3200" dirty="0" smtClean="0"/>
              <a:t> better than the mighty, </a:t>
            </a:r>
            <a:br>
              <a:rPr lang="en-US" sz="3200" dirty="0" smtClean="0"/>
            </a:br>
            <a:r>
              <a:rPr lang="en-US" sz="3200" dirty="0" smtClean="0"/>
              <a:t>      And he who rules his spirit than he who takes a city</a:t>
            </a:r>
            <a:r>
              <a:rPr lang="en-US" sz="3200" dirty="0" smtClean="0"/>
              <a:t>.”</a:t>
            </a:r>
          </a:p>
          <a:p>
            <a:r>
              <a:rPr lang="en-US" sz="4400" dirty="0" smtClean="0"/>
              <a:t>Better to be </a:t>
            </a:r>
            <a:r>
              <a:rPr lang="en-US" sz="4400" b="1" u="sng" dirty="0" smtClean="0"/>
              <a:t>patient </a:t>
            </a:r>
            <a:r>
              <a:rPr lang="en-US" sz="4400" dirty="0" smtClean="0"/>
              <a:t>than </a:t>
            </a:r>
            <a:r>
              <a:rPr lang="en-US" sz="4400" b="1" u="sng" dirty="0" smtClean="0"/>
              <a:t>powerful</a:t>
            </a:r>
          </a:p>
          <a:p>
            <a:r>
              <a:rPr lang="en-US" sz="4400" dirty="0" smtClean="0"/>
              <a:t>Better to have </a:t>
            </a:r>
            <a:r>
              <a:rPr lang="en-US" sz="4400" b="1" u="sng" dirty="0" smtClean="0"/>
              <a:t>self control </a:t>
            </a:r>
            <a:r>
              <a:rPr lang="en-US" sz="4400" dirty="0" smtClean="0"/>
              <a:t>than to </a:t>
            </a:r>
            <a:r>
              <a:rPr lang="en-US" sz="4400" b="1" u="sng" dirty="0" smtClean="0"/>
              <a:t>conquer a city</a:t>
            </a:r>
            <a:r>
              <a:rPr lang="en-US" sz="4400" dirty="0" smtClean="0"/>
              <a:t>.</a:t>
            </a:r>
          </a:p>
          <a:p>
            <a:endParaRPr lang="en-US" sz="4400" b="1" u="sng" dirty="0" smtClean="0"/>
          </a:p>
          <a:p>
            <a:pPr>
              <a:buNone/>
            </a:pPr>
            <a:endParaRPr lang="en-US" sz="4400" dirty="0" smtClean="0"/>
          </a:p>
          <a:p>
            <a:endParaRPr lang="en-US" sz="4400" dirty="0" smtClean="0"/>
          </a:p>
          <a:p>
            <a:pPr>
              <a:buNone/>
            </a:pP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Desires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endParaRPr lang="en-US" sz="4400" b="1" dirty="0" smtClean="0"/>
          </a:p>
          <a:p>
            <a:pPr lvl="0">
              <a:buNone/>
            </a:pPr>
            <a:r>
              <a:rPr lang="en-US" sz="4400" b="1" dirty="0" smtClean="0"/>
              <a:t>1. Weird </a:t>
            </a:r>
            <a:r>
              <a:rPr lang="en-US" sz="4400" b="1" dirty="0" smtClean="0"/>
              <a:t>people know that </a:t>
            </a:r>
            <a:r>
              <a:rPr lang="en-US" sz="4400" b="1" u="sng" dirty="0" smtClean="0"/>
              <a:t>later</a:t>
            </a:r>
            <a:r>
              <a:rPr lang="en-US" sz="4400" b="1" dirty="0" smtClean="0"/>
              <a:t> is often </a:t>
            </a:r>
            <a:r>
              <a:rPr lang="en-US" sz="4400" b="1" u="sng" dirty="0" smtClean="0"/>
              <a:t>better than </a:t>
            </a:r>
            <a:r>
              <a:rPr lang="en-US" sz="4400" b="1" dirty="0" smtClean="0"/>
              <a:t>now.</a:t>
            </a:r>
            <a:endParaRPr lang="en-US" sz="44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5050" y="2133600"/>
            <a:ext cx="38862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Weird Desires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400" b="1" dirty="0" smtClean="0"/>
              <a:t>2. Weird people seek </a:t>
            </a:r>
            <a:r>
              <a:rPr lang="en-US" sz="4400" b="1" dirty="0" smtClean="0"/>
              <a:t>God until </a:t>
            </a:r>
            <a:r>
              <a:rPr lang="en-US" sz="4400" b="1" u="sng" dirty="0" smtClean="0"/>
              <a:t>His desires </a:t>
            </a:r>
            <a:r>
              <a:rPr lang="en-US" sz="4400" b="1" dirty="0" smtClean="0"/>
              <a:t>become </a:t>
            </a:r>
            <a:r>
              <a:rPr lang="en-US" sz="4400" b="1" u="sng" dirty="0" smtClean="0"/>
              <a:t>my </a:t>
            </a:r>
            <a:r>
              <a:rPr lang="en-US" sz="4400" b="1" dirty="0" smtClean="0"/>
              <a:t>desires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37:4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US" sz="4000" b="1" i="1" baseline="30000" dirty="0" smtClean="0"/>
          </a:p>
          <a:p>
            <a:pPr algn="ctr">
              <a:buNone/>
            </a:pPr>
            <a:r>
              <a:rPr lang="en-US" sz="4000" b="1" i="1" baseline="30000" dirty="0" smtClean="0"/>
              <a:t>“</a:t>
            </a:r>
            <a:r>
              <a:rPr lang="en-US" sz="4000" b="1" i="1" baseline="30000" dirty="0" smtClean="0"/>
              <a:t>4</a:t>
            </a:r>
            <a:r>
              <a:rPr lang="en-US" sz="4000" b="1" i="1" dirty="0" smtClean="0"/>
              <a:t> Delight yourself also in the LORD,  And He shall give you the desires of your heart</a:t>
            </a:r>
            <a:r>
              <a:rPr lang="en-US" sz="4000" b="1" i="1" dirty="0" smtClean="0"/>
              <a:t>.”</a:t>
            </a:r>
            <a:endParaRPr lang="en-US" sz="4000" b="1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Hebrew word for “delight” – </a:t>
            </a:r>
            <a:r>
              <a:rPr lang="en-US" sz="3200" b="1" i="1" u="sng" dirty="0" err="1" smtClean="0"/>
              <a:t>anag</a:t>
            </a:r>
            <a:endParaRPr lang="en-US" sz="3200" b="1" i="1" u="sng" dirty="0" smtClean="0"/>
          </a:p>
          <a:p>
            <a:r>
              <a:rPr lang="en-US" b="1" dirty="0" smtClean="0"/>
              <a:t>as you're seeking, as you're enjoying, as you're delighting, you will be made soft or pliable, soft or pliable</a:t>
            </a:r>
            <a:endParaRPr lang="en-US" b="1" i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09800"/>
            <a:ext cx="3124201" cy="3352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 </a:t>
            </a:r>
            <a:r>
              <a:rPr lang="en-US" dirty="0" err="1" smtClean="0"/>
              <a:t>vs</a:t>
            </a:r>
            <a:r>
              <a:rPr lang="en-US" dirty="0" smtClean="0"/>
              <a:t> Flesh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i="1" dirty="0" smtClean="0"/>
              <a:t>“Walk </a:t>
            </a:r>
            <a:r>
              <a:rPr lang="en-US" i="1" dirty="0" smtClean="0"/>
              <a:t>in the Spirit, and you shall not fulfill the lust of the flesh. </a:t>
            </a:r>
            <a:r>
              <a:rPr lang="en-US" i="1" baseline="30000" dirty="0" smtClean="0"/>
              <a:t>17</a:t>
            </a:r>
            <a:r>
              <a:rPr lang="en-US" i="1" dirty="0" smtClean="0"/>
              <a:t> For the flesh lusts against the Spirit, and the Spirit against the flesh; </a:t>
            </a:r>
            <a:r>
              <a:rPr lang="en-US" b="1" i="1" u="sng" dirty="0" smtClean="0"/>
              <a:t>and these are contrary to one another</a:t>
            </a:r>
            <a:r>
              <a:rPr lang="en-US" i="1" dirty="0" smtClean="0"/>
              <a:t>, so that you do not do the things that you wish</a:t>
            </a:r>
            <a:r>
              <a:rPr lang="en-US" i="1" dirty="0" smtClean="0"/>
              <a:t>.”</a:t>
            </a:r>
          </a:p>
          <a:p>
            <a:pPr>
              <a:buNone/>
            </a:pPr>
            <a:r>
              <a:rPr lang="en-US" i="1" dirty="0" smtClean="0"/>
              <a:t>Galatians </a:t>
            </a:r>
            <a:r>
              <a:rPr lang="en-US" i="1" dirty="0" smtClean="0"/>
              <a:t>5:16-17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7475" y="1970088"/>
            <a:ext cx="31813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verse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/>
              <a:t>“Enter </a:t>
            </a:r>
            <a:r>
              <a:rPr lang="en-US" sz="3600" b="1" i="1" dirty="0" smtClean="0"/>
              <a:t>by the narrow gate; for wide is the gate and broad is the way that leads to destruction, and there are many who go in by it. </a:t>
            </a:r>
            <a:r>
              <a:rPr lang="en-US" sz="3600" b="1" i="1" baseline="30000" dirty="0" smtClean="0"/>
              <a:t>14</a:t>
            </a:r>
            <a:r>
              <a:rPr lang="en-US" sz="3600" b="1" i="1" dirty="0" smtClean="0"/>
              <a:t> </a:t>
            </a:r>
            <a:r>
              <a:rPr lang="en-US" sz="3600" b="1" i="1" dirty="0" smtClean="0"/>
              <a:t>Because </a:t>
            </a:r>
            <a:r>
              <a:rPr lang="en-US" sz="3600" b="1" i="1" dirty="0" smtClean="0"/>
              <a:t>narrow is the gate and difficult is the way which leads to life, and there are few who find it</a:t>
            </a:r>
            <a:r>
              <a:rPr lang="en-US" sz="3600" b="1" i="1" dirty="0" smtClean="0"/>
              <a:t>.”</a:t>
            </a:r>
          </a:p>
          <a:p>
            <a:pPr>
              <a:buNone/>
            </a:pPr>
            <a:r>
              <a:rPr lang="en-US" sz="3600" b="1" i="1" dirty="0" smtClean="0"/>
              <a:t>	</a:t>
            </a:r>
            <a:r>
              <a:rPr lang="en-US" sz="3600" b="1" i="1" dirty="0" smtClean="0"/>
              <a:t>			 </a:t>
            </a:r>
            <a:r>
              <a:rPr lang="en-US" sz="3600" b="1" i="1" dirty="0" smtClean="0"/>
              <a:t>Matthew 7:13-14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Desires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600" b="1" i="1" dirty="0" smtClean="0">
                <a:cs typeface="Andalus" pitchFamily="2" charset="-78"/>
              </a:rPr>
              <a:t>“For all that is in the </a:t>
            </a:r>
            <a:r>
              <a:rPr lang="en-US" sz="3600" b="1" i="1" u="sng" dirty="0" smtClean="0">
                <a:cs typeface="Andalus" pitchFamily="2" charset="-78"/>
              </a:rPr>
              <a:t>world—the lust of the flesh, the lust of the eyes, and the pride of life—is not of the Father but is of the world. </a:t>
            </a:r>
            <a:r>
              <a:rPr lang="en-US" sz="3600" b="1" i="1" baseline="30000" dirty="0" smtClean="0">
                <a:cs typeface="Andalus" pitchFamily="2" charset="-78"/>
              </a:rPr>
              <a:t>17</a:t>
            </a:r>
            <a:r>
              <a:rPr lang="en-US" sz="3600" b="1" i="1" dirty="0" smtClean="0">
                <a:cs typeface="Andalus" pitchFamily="2" charset="-78"/>
              </a:rPr>
              <a:t> And the world is passing away, and the lust of it; but he who does the will of God abides forever.</a:t>
            </a:r>
            <a:r>
              <a:rPr lang="en-US" sz="3600" b="1" dirty="0" smtClean="0">
                <a:cs typeface="Andalus" pitchFamily="2" charset="-78"/>
              </a:rPr>
              <a:t>” </a:t>
            </a:r>
            <a:r>
              <a:rPr lang="en-US" b="1" dirty="0" smtClean="0">
                <a:cs typeface="Andalus" pitchFamily="2" charset="-78"/>
              </a:rPr>
              <a:t>1 John 2:16-17</a:t>
            </a:r>
            <a:endParaRPr lang="en-US" b="1" dirty="0"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cravings of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u="sng" dirty="0" smtClean="0"/>
              <a:t>Physical pleasure </a:t>
            </a:r>
            <a:r>
              <a:rPr lang="en-US" sz="3200" dirty="0" smtClean="0"/>
              <a:t>– the lust of the flesh</a:t>
            </a:r>
          </a:p>
          <a:p>
            <a:endParaRPr lang="en-US" sz="3200" dirty="0" smtClean="0"/>
          </a:p>
          <a:p>
            <a:r>
              <a:rPr lang="en-US" sz="3200" b="1" u="sng" dirty="0" smtClean="0"/>
              <a:t>Everything that we see </a:t>
            </a:r>
            <a:r>
              <a:rPr lang="en-US" sz="3200" dirty="0" smtClean="0"/>
              <a:t>– the lust of the eyes</a:t>
            </a:r>
          </a:p>
          <a:p>
            <a:endParaRPr lang="en-US" sz="3200" dirty="0" smtClean="0"/>
          </a:p>
          <a:p>
            <a:r>
              <a:rPr lang="en-US" sz="3200" b="1" u="sng" dirty="0" smtClean="0"/>
              <a:t>Pride in Achievements and our Possessions</a:t>
            </a:r>
            <a:r>
              <a:rPr lang="en-US" sz="3200" dirty="0" smtClean="0"/>
              <a:t>- the Pride of life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905000"/>
            <a:ext cx="3505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Desires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b="1" dirty="0" smtClean="0"/>
              <a:t>Normal </a:t>
            </a:r>
            <a:r>
              <a:rPr lang="en-US" sz="4400" b="1" dirty="0" smtClean="0"/>
              <a:t>people want what they want </a:t>
            </a:r>
            <a:r>
              <a:rPr lang="en-US" sz="4400" b="1" u="sng" dirty="0" smtClean="0"/>
              <a:t>now </a:t>
            </a:r>
            <a:r>
              <a:rPr lang="en-US" sz="4400" b="1" dirty="0" smtClean="0"/>
              <a:t>not </a:t>
            </a:r>
            <a:r>
              <a:rPr lang="en-US" sz="4400" b="1" u="sng" dirty="0" smtClean="0"/>
              <a:t>later</a:t>
            </a:r>
            <a:endParaRPr lang="en-US" sz="4400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981200"/>
            <a:ext cx="2743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</a:t>
            </a:r>
            <a:r>
              <a:rPr lang="en-US" dirty="0" smtClean="0"/>
              <a:t>D</a:t>
            </a:r>
            <a:r>
              <a:rPr lang="en-US" dirty="0" smtClean="0"/>
              <a:t>esires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None/>
            </a:pPr>
            <a:r>
              <a:rPr lang="en-US" sz="4000" dirty="0" smtClean="0"/>
              <a:t>2. Normal </a:t>
            </a:r>
            <a:r>
              <a:rPr lang="en-US" sz="4000" dirty="0" smtClean="0"/>
              <a:t>people, they will often </a:t>
            </a:r>
            <a:r>
              <a:rPr lang="en-US" sz="4000" b="1" dirty="0" smtClean="0"/>
              <a:t>trade the </a:t>
            </a:r>
            <a:r>
              <a:rPr lang="en-US" sz="4000" b="1" u="sng" dirty="0" smtClean="0"/>
              <a:t>ultimate</a:t>
            </a:r>
            <a:r>
              <a:rPr lang="en-US" sz="4000" b="1" dirty="0" smtClean="0"/>
              <a:t> for the </a:t>
            </a:r>
            <a:r>
              <a:rPr lang="en-US" sz="4000" b="1" u="sng" dirty="0" smtClean="0"/>
              <a:t>immediate</a:t>
            </a:r>
            <a:endParaRPr lang="en-US" sz="4000" u="sn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3150" y="1828800"/>
            <a:ext cx="3810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Want my bowl of stew!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133600"/>
            <a:ext cx="31813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590800"/>
            <a:ext cx="4288631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114800" y="3733800"/>
            <a:ext cx="65434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or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I’m </a:t>
            </a:r>
            <a:r>
              <a:rPr lang="en-US" dirty="0" err="1" smtClean="0"/>
              <a:t>gonna</a:t>
            </a:r>
            <a:r>
              <a:rPr lang="en-US" dirty="0" smtClean="0"/>
              <a:t> die!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“Now Jacob cooked a stew; and Esau came in from the field, and he was weary. </a:t>
            </a:r>
            <a:r>
              <a:rPr lang="en-US" b="1" i="1" baseline="30000" dirty="0" smtClean="0"/>
              <a:t>30</a:t>
            </a:r>
            <a:r>
              <a:rPr lang="en-US" b="1" i="1" dirty="0" smtClean="0"/>
              <a:t> And Esau said to Jacob, “Please feed me with that same red stew, for I am weary.” Therefore his name was called Edom.</a:t>
            </a:r>
            <a:r>
              <a:rPr lang="en-US" b="1" i="1" baseline="30000" dirty="0" smtClean="0"/>
              <a:t>[</a:t>
            </a:r>
            <a:r>
              <a:rPr lang="en-US" b="1" i="1" u="sng" baseline="30000" dirty="0" smtClean="0">
                <a:hlinkClick r:id="rId2" tooltip="See footnote d"/>
              </a:rPr>
              <a:t>d</a:t>
            </a:r>
            <a:r>
              <a:rPr lang="en-US" b="1" i="1" baseline="30000" dirty="0" smtClean="0"/>
              <a:t>]31</a:t>
            </a:r>
            <a:r>
              <a:rPr lang="en-US" b="1" i="1" dirty="0" smtClean="0"/>
              <a:t> But Jacob said, “Sell me your birthright as of this day.” </a:t>
            </a:r>
            <a:r>
              <a:rPr lang="en-US" b="1" i="1" baseline="30000" dirty="0" smtClean="0"/>
              <a:t>32</a:t>
            </a:r>
            <a:r>
              <a:rPr lang="en-US" b="1" i="1" dirty="0" smtClean="0"/>
              <a:t> And Esau said, “Look, I am about to die; so what is this birthright to me?” </a:t>
            </a:r>
            <a:r>
              <a:rPr lang="en-US" b="1" i="1" baseline="30000" dirty="0" smtClean="0"/>
              <a:t>33</a:t>
            </a:r>
            <a:r>
              <a:rPr lang="en-US" b="1" i="1" dirty="0" smtClean="0"/>
              <a:t> Then Jacob said, “Swear to me as of this day.” </a:t>
            </a:r>
            <a:br>
              <a:rPr lang="en-US" b="1" i="1" dirty="0" smtClean="0"/>
            </a:br>
            <a:r>
              <a:rPr lang="en-US" b="1" i="1" dirty="0" smtClean="0"/>
              <a:t>So he swore to him, and sold his birthright to Jacob. </a:t>
            </a:r>
            <a:r>
              <a:rPr lang="en-US" b="1" i="1" baseline="30000" dirty="0" smtClean="0"/>
              <a:t>34</a:t>
            </a:r>
            <a:r>
              <a:rPr lang="en-US" b="1" i="1" dirty="0" smtClean="0"/>
              <a:t> And Jacob gave Esau bread and stew of lentils; then he ate and drank, arose, and went his way. Thus Esau despised his birthright. “Genesis 25:29-33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your bowl of stew?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209800"/>
            <a:ext cx="5257801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</TotalTime>
  <Words>453</Words>
  <Application>Microsoft Office PowerPoint</Application>
  <PresentationFormat>On-screen Show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Weird Desires</vt:lpstr>
      <vt:lpstr>Key verse</vt:lpstr>
      <vt:lpstr>Natural Desires</vt:lpstr>
      <vt:lpstr>The cravings of the world</vt:lpstr>
      <vt:lpstr>Normal Desires</vt:lpstr>
      <vt:lpstr>Normal Desires</vt:lpstr>
      <vt:lpstr>Want my bowl of stew!</vt:lpstr>
      <vt:lpstr>I’m gonna die!</vt:lpstr>
      <vt:lpstr>What’s your bowl of stew?</vt:lpstr>
      <vt:lpstr>Proverbs 16:32</vt:lpstr>
      <vt:lpstr>Weird Desires</vt:lpstr>
      <vt:lpstr>Weird Desires</vt:lpstr>
      <vt:lpstr>Psalm 37:4</vt:lpstr>
      <vt:lpstr>Delight</vt:lpstr>
      <vt:lpstr>Spirit vs Flesh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Weird Desires</dc:title>
  <dc:creator> </dc:creator>
  <cp:lastModifiedBy> </cp:lastModifiedBy>
  <cp:revision>2</cp:revision>
  <dcterms:created xsi:type="dcterms:W3CDTF">2011-10-15T01:48:37Z</dcterms:created>
  <dcterms:modified xsi:type="dcterms:W3CDTF">2011-10-15T02:37:04Z</dcterms:modified>
</cp:coreProperties>
</file>