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098"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4F63B2E2-12E5-46E1-9F40-4AF3ECDBB8B7}" type="datetimeFigureOut">
              <a:rPr lang="en-US" smtClean="0"/>
              <a:t>9/24/2011</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91647DE4-1607-4ADA-B667-F31283163CCA}"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F63B2E2-12E5-46E1-9F40-4AF3ECDBB8B7}" type="datetimeFigureOut">
              <a:rPr lang="en-US" smtClean="0"/>
              <a:t>9/24/2011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647DE4-1607-4ADA-B667-F31283163CC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4F63B2E2-12E5-46E1-9F40-4AF3ECDBB8B7}" type="datetimeFigureOut">
              <a:rPr lang="en-US" smtClean="0"/>
              <a:t>9/24/2011</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91647DE4-1607-4ADA-B667-F31283163CCA}"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4F63B2E2-12E5-46E1-9F40-4AF3ECDBB8B7}" type="datetimeFigureOut">
              <a:rPr lang="en-US" smtClean="0"/>
              <a:t>9/24/2011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91647DE4-1607-4ADA-B667-F31283163CCA}"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4F63B2E2-12E5-46E1-9F40-4AF3ECDBB8B7}" type="datetimeFigureOut">
              <a:rPr lang="en-US" smtClean="0"/>
              <a:t>9/24/2011</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91647DE4-1607-4ADA-B667-F31283163CCA}"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4F63B2E2-12E5-46E1-9F40-4AF3ECDBB8B7}" type="datetimeFigureOut">
              <a:rPr lang="en-US" smtClean="0"/>
              <a:t>9/24/2011</a:t>
            </a:fld>
            <a:endParaRPr lang="en-US"/>
          </a:p>
        </p:txBody>
      </p:sp>
      <p:sp>
        <p:nvSpPr>
          <p:cNvPr id="10" name="Slide Number Placeholder 9"/>
          <p:cNvSpPr>
            <a:spLocks noGrp="1"/>
          </p:cNvSpPr>
          <p:nvPr>
            <p:ph type="sldNum" sz="quarter" idx="16"/>
          </p:nvPr>
        </p:nvSpPr>
        <p:spPr/>
        <p:txBody>
          <a:bodyPr rtlCol="0"/>
          <a:lstStyle/>
          <a:p>
            <a:fld id="{91647DE4-1607-4ADA-B667-F31283163CCA}"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4F63B2E2-12E5-46E1-9F40-4AF3ECDBB8B7}" type="datetimeFigureOut">
              <a:rPr lang="en-US" smtClean="0"/>
              <a:t>9/24/2011</a:t>
            </a:fld>
            <a:endParaRPr lang="en-US"/>
          </a:p>
        </p:txBody>
      </p:sp>
      <p:sp>
        <p:nvSpPr>
          <p:cNvPr id="12" name="Slide Number Placeholder 11"/>
          <p:cNvSpPr>
            <a:spLocks noGrp="1"/>
          </p:cNvSpPr>
          <p:nvPr>
            <p:ph type="sldNum" sz="quarter" idx="16"/>
          </p:nvPr>
        </p:nvSpPr>
        <p:spPr/>
        <p:txBody>
          <a:bodyPr rtlCol="0"/>
          <a:lstStyle/>
          <a:p>
            <a:fld id="{91647DE4-1607-4ADA-B667-F31283163CCA}"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F63B2E2-12E5-46E1-9F40-4AF3ECDBB8B7}" type="datetimeFigureOut">
              <a:rPr lang="en-US" smtClean="0"/>
              <a:t>9/24/2011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91647DE4-1607-4ADA-B667-F31283163CC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63B2E2-12E5-46E1-9F40-4AF3ECDBB8B7}" type="datetimeFigureOut">
              <a:rPr lang="en-US" smtClean="0"/>
              <a:t>9/24/2011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91647DE4-1607-4ADA-B667-F31283163CC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4F63B2E2-12E5-46E1-9F40-4AF3ECDBB8B7}" type="datetimeFigureOut">
              <a:rPr lang="en-US" smtClean="0"/>
              <a:t>9/24/2011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91647DE4-1607-4ADA-B667-F31283163CCA}"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4F63B2E2-12E5-46E1-9F40-4AF3ECDBB8B7}" type="datetimeFigureOut">
              <a:rPr lang="en-US" smtClean="0"/>
              <a:t>9/24/2011</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91647DE4-1607-4ADA-B667-F31283163CCA}"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4F63B2E2-12E5-46E1-9F40-4AF3ECDBB8B7}" type="datetimeFigureOut">
              <a:rPr lang="en-US" smtClean="0"/>
              <a:t>9/24/2011</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91647DE4-1607-4ADA-B667-F31283163CC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biblegateway.com/passage/?search=Mark%201&amp;version=NKJV#fen-NKJV-24215c" TargetMode="External"/><Relationship Id="rId2" Type="http://schemas.openxmlformats.org/officeDocument/2006/relationships/hyperlink" Target="http://www.biblegateway.com/passage/?search=Mark%201&amp;version=NKJV#fen-NKJV-24214b"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752600"/>
            <a:ext cx="7086600" cy="1828800"/>
          </a:xfrm>
        </p:spPr>
        <p:txBody>
          <a:bodyPr>
            <a:normAutofit/>
          </a:bodyPr>
          <a:lstStyle/>
          <a:p>
            <a:r>
              <a:rPr lang="en-US" dirty="0" smtClean="0"/>
              <a:t>      Weird Series</a:t>
            </a:r>
            <a:br>
              <a:rPr lang="en-US" dirty="0" smtClean="0"/>
            </a:br>
            <a:r>
              <a:rPr lang="en-US" dirty="0" smtClean="0"/>
              <a:t>	</a:t>
            </a:r>
            <a:r>
              <a:rPr lang="en-US" sz="3600" dirty="0" smtClean="0">
                <a:solidFill>
                  <a:schemeClr val="accent5">
                    <a:lumMod val="60000"/>
                    <a:lumOff val="40000"/>
                  </a:schemeClr>
                </a:solidFill>
              </a:rPr>
              <a:t>Normal just isn’t working</a:t>
            </a:r>
            <a:endParaRPr lang="en-US" sz="3600" dirty="0">
              <a:solidFill>
                <a:schemeClr val="accent5">
                  <a:lumMod val="60000"/>
                  <a:lumOff val="40000"/>
                </a:schemeClr>
              </a:solidFill>
            </a:endParaRPr>
          </a:p>
        </p:txBody>
      </p:sp>
      <p:sp>
        <p:nvSpPr>
          <p:cNvPr id="3" name="Subtitle 2"/>
          <p:cNvSpPr>
            <a:spLocks noGrp="1"/>
          </p:cNvSpPr>
          <p:nvPr>
            <p:ph type="subTitle" idx="1"/>
          </p:nvPr>
        </p:nvSpPr>
        <p:spPr/>
        <p:txBody>
          <a:bodyPr>
            <a:normAutofit/>
          </a:bodyPr>
          <a:lstStyle/>
          <a:p>
            <a:r>
              <a:rPr lang="en-US" sz="3200" dirty="0" smtClean="0">
                <a:solidFill>
                  <a:srgbClr val="0070C0"/>
                </a:solidFill>
              </a:rPr>
              <a:t>Light and Life Fall 2011</a:t>
            </a:r>
            <a:endParaRPr lang="en-US" sz="3200" dirty="0">
              <a:solidFill>
                <a:srgbClr val="0070C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pPr lvl="0"/>
            <a:endParaRPr lang="en-US" sz="3600" b="1" dirty="0" smtClean="0"/>
          </a:p>
          <a:p>
            <a:pPr lvl="0"/>
            <a:r>
              <a:rPr lang="en-US" sz="3600" b="1" dirty="0" smtClean="0"/>
              <a:t>1- </a:t>
            </a:r>
            <a:r>
              <a:rPr lang="en-US" sz="3600" b="1" dirty="0" smtClean="0"/>
              <a:t>Weird people don't think like normal people think. </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Romans 12:2</a:t>
            </a:r>
            <a:endParaRPr lang="en-US" b="1" dirty="0"/>
          </a:p>
        </p:txBody>
      </p:sp>
      <p:sp>
        <p:nvSpPr>
          <p:cNvPr id="3" name="Content Placeholder 2"/>
          <p:cNvSpPr>
            <a:spLocks noGrp="1"/>
          </p:cNvSpPr>
          <p:nvPr>
            <p:ph sz="quarter" idx="1"/>
          </p:nvPr>
        </p:nvSpPr>
        <p:spPr/>
        <p:txBody>
          <a:bodyPr>
            <a:normAutofit fontScale="85000" lnSpcReduction="20000"/>
          </a:bodyPr>
          <a:lstStyle/>
          <a:p>
            <a:pPr algn="ctr">
              <a:buNone/>
            </a:pPr>
            <a:endParaRPr lang="en-US" sz="3600" b="1" dirty="0" smtClean="0"/>
          </a:p>
          <a:p>
            <a:pPr algn="ctr">
              <a:buNone/>
            </a:pPr>
            <a:r>
              <a:rPr lang="en-US" sz="3600" b="1" dirty="0" smtClean="0"/>
              <a:t>“</a:t>
            </a:r>
            <a:r>
              <a:rPr lang="en-US" sz="3600" b="1" dirty="0" smtClean="0"/>
              <a:t>And do not be conformed to this world, but be transformed by the renewing of your mind, that you may prove what </a:t>
            </a:r>
            <a:r>
              <a:rPr lang="en-US" sz="3600" b="1" i="1" dirty="0" smtClean="0"/>
              <a:t>is</a:t>
            </a:r>
            <a:r>
              <a:rPr lang="en-US" sz="3600" b="1" dirty="0" smtClean="0"/>
              <a:t> that good and acceptable and perfect will of God.”</a:t>
            </a:r>
          </a:p>
          <a:p>
            <a:endParaRPr lang="en-US" dirty="0"/>
          </a:p>
        </p:txBody>
      </p:sp>
      <p:pic>
        <p:nvPicPr>
          <p:cNvPr id="4099" name="Picture 3"/>
          <p:cNvPicPr>
            <a:picLocks noGrp="1" noChangeAspect="1" noChangeArrowheads="1"/>
          </p:cNvPicPr>
          <p:nvPr>
            <p:ph sz="quarter" idx="2"/>
          </p:nvPr>
        </p:nvPicPr>
        <p:blipFill>
          <a:blip r:embed="rId2" cstate="print"/>
          <a:srcRect/>
          <a:stretch>
            <a:fillRect/>
          </a:stretch>
        </p:blipFill>
        <p:spPr bwMode="auto">
          <a:xfrm>
            <a:off x="5105401" y="2209800"/>
            <a:ext cx="3276600" cy="32004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Change of thinking</a:t>
            </a:r>
            <a:endParaRPr lang="en-US" b="1" dirty="0"/>
          </a:p>
        </p:txBody>
      </p:sp>
      <p:sp>
        <p:nvSpPr>
          <p:cNvPr id="3" name="Content Placeholder 2"/>
          <p:cNvSpPr>
            <a:spLocks noGrp="1"/>
          </p:cNvSpPr>
          <p:nvPr>
            <p:ph sz="quarter" idx="1"/>
          </p:nvPr>
        </p:nvSpPr>
        <p:spPr/>
        <p:txBody>
          <a:bodyPr>
            <a:normAutofit/>
          </a:bodyPr>
          <a:lstStyle/>
          <a:p>
            <a:pPr algn="ctr">
              <a:buNone/>
            </a:pPr>
            <a:r>
              <a:rPr lang="en-US" sz="4400" b="1" dirty="0" smtClean="0"/>
              <a:t> </a:t>
            </a:r>
          </a:p>
          <a:p>
            <a:pPr algn="ctr"/>
            <a:r>
              <a:rPr lang="en-US" sz="4400" b="1" dirty="0" smtClean="0"/>
              <a:t>The </a:t>
            </a:r>
            <a:r>
              <a:rPr lang="en-US" sz="4400" b="1" dirty="0" smtClean="0"/>
              <a:t>way you think determines the way you behave</a:t>
            </a:r>
            <a:endParaRPr lang="en-US" sz="4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lvl="0"/>
            <a:endParaRPr lang="en-US" sz="4400" b="1" dirty="0" smtClean="0"/>
          </a:p>
          <a:p>
            <a:pPr lvl="0"/>
            <a:r>
              <a:rPr lang="en-US" sz="4400" b="1" dirty="0" smtClean="0"/>
              <a:t>2- </a:t>
            </a:r>
            <a:r>
              <a:rPr lang="en-US" sz="4400" b="1" dirty="0" smtClean="0"/>
              <a:t>Weird people don’t live like the normal people live</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2 Peter 2:11-12</a:t>
            </a:r>
            <a:endParaRPr lang="en-US" dirty="0"/>
          </a:p>
        </p:txBody>
      </p:sp>
      <p:sp>
        <p:nvSpPr>
          <p:cNvPr id="3" name="Content Placeholder 2"/>
          <p:cNvSpPr>
            <a:spLocks noGrp="1"/>
          </p:cNvSpPr>
          <p:nvPr>
            <p:ph sz="quarter" idx="1"/>
          </p:nvPr>
        </p:nvSpPr>
        <p:spPr/>
        <p:txBody>
          <a:bodyPr/>
          <a:lstStyle/>
          <a:p>
            <a:pPr lvl="0" algn="ctr">
              <a:buNone/>
            </a:pPr>
            <a:r>
              <a:rPr lang="en-US" sz="3600" b="1" i="1" dirty="0" smtClean="0"/>
              <a:t>“Beloved, I beg you as </a:t>
            </a:r>
            <a:r>
              <a:rPr lang="en-US" sz="3600" b="1" i="1" u="sng" dirty="0" smtClean="0"/>
              <a:t>sojourners and pilgrims</a:t>
            </a:r>
            <a:r>
              <a:rPr lang="en-US" sz="3600" b="1" i="1" dirty="0" smtClean="0"/>
              <a:t>, abstain from fleshly lusts which war against the soul, </a:t>
            </a:r>
            <a:r>
              <a:rPr lang="en-US" sz="3600" b="1" i="1" baseline="30000" dirty="0" smtClean="0"/>
              <a:t>12</a:t>
            </a:r>
            <a:r>
              <a:rPr lang="en-US" sz="3600" b="1" i="1" dirty="0" smtClean="0"/>
              <a:t> having your conduct honorable among the Gentiles, that when they speak against you as evildoers, they may, by your good works which they observe, glorify God in the day of visitation</a:t>
            </a:r>
            <a:r>
              <a:rPr lang="en-US" sz="3600" b="1" i="1" dirty="0" smtClean="0"/>
              <a:t>.”</a:t>
            </a:r>
            <a:endParaRPr lang="en-US" sz="3600" b="1" i="1" dirty="0" smtClean="0"/>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This world is not our home!</a:t>
            </a:r>
            <a:endParaRPr lang="en-US" b="1" dirty="0"/>
          </a:p>
        </p:txBody>
      </p:sp>
      <p:pic>
        <p:nvPicPr>
          <p:cNvPr id="5122" name="Picture 2"/>
          <p:cNvPicPr>
            <a:picLocks noGrp="1" noChangeAspect="1" noChangeArrowheads="1"/>
          </p:cNvPicPr>
          <p:nvPr>
            <p:ph sz="quarter" idx="1"/>
          </p:nvPr>
        </p:nvPicPr>
        <p:blipFill>
          <a:blip r:embed="rId2" cstate="print"/>
          <a:srcRect/>
          <a:stretch>
            <a:fillRect/>
          </a:stretch>
        </p:blipFill>
        <p:spPr bwMode="auto">
          <a:xfrm>
            <a:off x="1676400" y="1905000"/>
            <a:ext cx="5791200" cy="38100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Weird!!</a:t>
            </a:r>
            <a:endParaRPr lang="en-US" dirty="0"/>
          </a:p>
        </p:txBody>
      </p:sp>
      <p:pic>
        <p:nvPicPr>
          <p:cNvPr id="1027" name="Picture 3"/>
          <p:cNvPicPr>
            <a:picLocks noGrp="1" noChangeAspect="1" noChangeArrowheads="1"/>
          </p:cNvPicPr>
          <p:nvPr>
            <p:ph sz="quarter" idx="1"/>
          </p:nvPr>
        </p:nvPicPr>
        <p:blipFill>
          <a:blip r:embed="rId2" cstate="print"/>
          <a:srcRect/>
          <a:stretch>
            <a:fillRect/>
          </a:stretch>
        </p:blipFill>
        <p:spPr bwMode="auto">
          <a:xfrm>
            <a:off x="2133600" y="2057400"/>
            <a:ext cx="4876800" cy="34290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Word of God</a:t>
            </a:r>
            <a:endParaRPr lang="en-US" dirty="0"/>
          </a:p>
        </p:txBody>
      </p:sp>
      <p:pic>
        <p:nvPicPr>
          <p:cNvPr id="2050" name="Picture 2"/>
          <p:cNvPicPr>
            <a:picLocks noGrp="1" noChangeAspect="1" noChangeArrowheads="1"/>
          </p:cNvPicPr>
          <p:nvPr>
            <p:ph sz="quarter" idx="1"/>
          </p:nvPr>
        </p:nvPicPr>
        <p:blipFill>
          <a:blip r:embed="rId2" cstate="print"/>
          <a:srcRect/>
          <a:stretch>
            <a:fillRect/>
          </a:stretch>
        </p:blipFill>
        <p:spPr bwMode="auto">
          <a:xfrm>
            <a:off x="1676400" y="2057400"/>
            <a:ext cx="5410200" cy="35814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Matthew 7:13-14</a:t>
            </a:r>
            <a:endParaRPr lang="en-US" dirty="0"/>
          </a:p>
        </p:txBody>
      </p:sp>
      <p:sp>
        <p:nvSpPr>
          <p:cNvPr id="3" name="Content Placeholder 2"/>
          <p:cNvSpPr>
            <a:spLocks noGrp="1"/>
          </p:cNvSpPr>
          <p:nvPr>
            <p:ph sz="quarter" idx="1"/>
          </p:nvPr>
        </p:nvSpPr>
        <p:spPr/>
        <p:txBody>
          <a:bodyPr/>
          <a:lstStyle/>
          <a:p>
            <a:pPr algn="ctr">
              <a:buNone/>
            </a:pPr>
            <a:r>
              <a:rPr lang="en-US" sz="4000" b="1" i="1" dirty="0" smtClean="0"/>
              <a:t>“</a:t>
            </a:r>
            <a:r>
              <a:rPr lang="en-US" sz="4000" b="1" i="1" dirty="0" smtClean="0"/>
              <a:t>Enter by the narrow gate; for wide is the gate and broad is the way that leads to destruction, and there are many who go in by it. </a:t>
            </a:r>
            <a:r>
              <a:rPr lang="en-US" sz="4000" b="1" i="1" baseline="30000" dirty="0" smtClean="0"/>
              <a:t>14</a:t>
            </a:r>
            <a:r>
              <a:rPr lang="en-US" sz="4000" b="1" i="1" dirty="0" smtClean="0"/>
              <a:t> </a:t>
            </a:r>
            <a:r>
              <a:rPr lang="en-US" sz="4000" b="1" i="1" dirty="0" smtClean="0"/>
              <a:t>Because </a:t>
            </a:r>
            <a:r>
              <a:rPr lang="en-US" sz="4000" b="1" i="1" dirty="0" smtClean="0"/>
              <a:t>narrow is the gate and difficult is the way which leads to life, and there are few who find it.”</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The good kind of weird</a:t>
            </a:r>
            <a:endParaRPr lang="en-US" b="1" dirty="0"/>
          </a:p>
        </p:txBody>
      </p:sp>
      <p:pic>
        <p:nvPicPr>
          <p:cNvPr id="3074" name="Picture 2"/>
          <p:cNvPicPr>
            <a:picLocks noGrp="1" noChangeAspect="1" noChangeArrowheads="1"/>
          </p:cNvPicPr>
          <p:nvPr>
            <p:ph sz="quarter" idx="1"/>
          </p:nvPr>
        </p:nvPicPr>
        <p:blipFill>
          <a:blip r:embed="rId2" cstate="print"/>
          <a:srcRect/>
          <a:stretch>
            <a:fillRect/>
          </a:stretch>
        </p:blipFill>
        <p:spPr bwMode="auto">
          <a:xfrm>
            <a:off x="2667000" y="1600200"/>
            <a:ext cx="4191000" cy="49530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Mark 1:2-6</a:t>
            </a:r>
            <a:endParaRPr lang="en-US" dirty="0"/>
          </a:p>
        </p:txBody>
      </p:sp>
      <p:sp>
        <p:nvSpPr>
          <p:cNvPr id="3" name="Content Placeholder 2"/>
          <p:cNvSpPr>
            <a:spLocks noGrp="1"/>
          </p:cNvSpPr>
          <p:nvPr>
            <p:ph sz="quarter" idx="1"/>
          </p:nvPr>
        </p:nvSpPr>
        <p:spPr>
          <a:xfrm>
            <a:off x="612648" y="1524000"/>
            <a:ext cx="8153400" cy="4876800"/>
          </a:xfrm>
        </p:spPr>
        <p:txBody>
          <a:bodyPr>
            <a:normAutofit fontScale="92500" lnSpcReduction="10000"/>
          </a:bodyPr>
          <a:lstStyle/>
          <a:p>
            <a:pPr>
              <a:buNone/>
            </a:pPr>
            <a:r>
              <a:rPr lang="en-US" sz="3000" b="1" i="1" dirty="0" smtClean="0"/>
              <a:t>“ Behold, I send My messenger before Your </a:t>
            </a:r>
            <a:r>
              <a:rPr lang="en-US" sz="3000" b="1" i="1" dirty="0" err="1" smtClean="0"/>
              <a:t>face,Who</a:t>
            </a:r>
            <a:r>
              <a:rPr lang="en-US" sz="3000" b="1" i="1" dirty="0" smtClean="0"/>
              <a:t> will prepare Your way before You.”</a:t>
            </a:r>
            <a:r>
              <a:rPr lang="en-US" sz="3000" b="1" i="1" baseline="30000" dirty="0" smtClean="0"/>
              <a:t>[</a:t>
            </a:r>
            <a:r>
              <a:rPr lang="en-US" sz="3000" b="1" i="1" u="sng" baseline="30000" dirty="0" smtClean="0">
                <a:hlinkClick r:id="rId2" tooltip="See footnote b"/>
              </a:rPr>
              <a:t>b</a:t>
            </a:r>
            <a:r>
              <a:rPr lang="en-US" sz="3000" b="1" i="1" baseline="30000" dirty="0" smtClean="0"/>
              <a:t>]</a:t>
            </a:r>
            <a:r>
              <a:rPr lang="en-US" sz="3000" b="1" i="1" dirty="0" smtClean="0"/>
              <a:t>  </a:t>
            </a:r>
            <a:r>
              <a:rPr lang="en-US" sz="3000" b="1" i="1" baseline="30000" dirty="0" smtClean="0"/>
              <a:t>3</a:t>
            </a:r>
            <a:r>
              <a:rPr lang="en-US" sz="3000" b="1" i="1" dirty="0" smtClean="0"/>
              <a:t> “ The voice of one crying in the wilderness:  ‘ Prepare the way of the LORD;  Make His paths straight.’”</a:t>
            </a:r>
            <a:r>
              <a:rPr lang="en-US" sz="3000" b="1" i="1" baseline="30000" dirty="0" smtClean="0"/>
              <a:t>[</a:t>
            </a:r>
            <a:r>
              <a:rPr lang="en-US" sz="3000" b="1" i="1" u="sng" baseline="30000" dirty="0" smtClean="0">
                <a:hlinkClick r:id="rId3" tooltip="See footnote c"/>
              </a:rPr>
              <a:t>c</a:t>
            </a:r>
            <a:r>
              <a:rPr lang="en-US" sz="3000" b="1" i="1" baseline="30000" dirty="0" smtClean="0"/>
              <a:t>]</a:t>
            </a:r>
            <a:r>
              <a:rPr lang="en-US" sz="3000" b="1" i="1" dirty="0" smtClean="0"/>
              <a:t/>
            </a:r>
            <a:br>
              <a:rPr lang="en-US" sz="3000" b="1" i="1" dirty="0" smtClean="0"/>
            </a:br>
            <a:r>
              <a:rPr lang="en-US" sz="3000" b="1" i="1" baseline="30000" dirty="0" smtClean="0"/>
              <a:t>4</a:t>
            </a:r>
            <a:r>
              <a:rPr lang="en-US" sz="3000" b="1" i="1" dirty="0" smtClean="0"/>
              <a:t> John came baptizing in the wilderness and preaching a baptism of repentance for the remission of sins. </a:t>
            </a:r>
            <a:r>
              <a:rPr lang="en-US" sz="3000" b="1" i="1" baseline="30000" dirty="0" smtClean="0"/>
              <a:t>5</a:t>
            </a:r>
            <a:r>
              <a:rPr lang="en-US" sz="3000" b="1" i="1" dirty="0" smtClean="0"/>
              <a:t> Then all the land of Judea, and those from Jerusalem, went out to him and were all baptized by him in the Jordan River, confessing their sins. </a:t>
            </a:r>
            <a:br>
              <a:rPr lang="en-US" sz="3000" b="1" i="1" dirty="0" smtClean="0"/>
            </a:br>
            <a:r>
              <a:rPr lang="en-US" sz="3000" b="1" i="1" baseline="30000" dirty="0" smtClean="0"/>
              <a:t>6</a:t>
            </a:r>
            <a:r>
              <a:rPr lang="en-US" sz="3000" b="1" i="1" dirty="0" smtClean="0"/>
              <a:t> Now John was clothed with camel’s hair and with a leather belt around his waist, and he ate locusts and wild honey.”</a:t>
            </a:r>
            <a:endParaRPr lang="en-US" sz="3000" i="1" dirty="0" smtClean="0"/>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Matthew 11:7-9,11</a:t>
            </a:r>
            <a:endParaRPr lang="en-US" dirty="0"/>
          </a:p>
        </p:txBody>
      </p:sp>
      <p:sp>
        <p:nvSpPr>
          <p:cNvPr id="3" name="Content Placeholder 2"/>
          <p:cNvSpPr>
            <a:spLocks noGrp="1"/>
          </p:cNvSpPr>
          <p:nvPr>
            <p:ph sz="quarter" idx="1"/>
          </p:nvPr>
        </p:nvSpPr>
        <p:spPr>
          <a:xfrm>
            <a:off x="612648" y="1600200"/>
            <a:ext cx="8153400" cy="4648200"/>
          </a:xfrm>
        </p:spPr>
        <p:txBody>
          <a:bodyPr>
            <a:normAutofit fontScale="92500" lnSpcReduction="20000"/>
          </a:bodyPr>
          <a:lstStyle/>
          <a:p>
            <a:r>
              <a:rPr lang="en-US" b="1" i="1" dirty="0" smtClean="0"/>
              <a:t>“</a:t>
            </a:r>
            <a:r>
              <a:rPr lang="en-US" b="1" i="1" baseline="30000" dirty="0" smtClean="0"/>
              <a:t>7</a:t>
            </a:r>
            <a:r>
              <a:rPr lang="en-US" b="1" i="1" dirty="0" smtClean="0"/>
              <a:t> As they departed, Jesus began to say to the multitudes concerning John: “What did you go out into the wilderness to see? A reed shaken by the wind? </a:t>
            </a:r>
            <a:r>
              <a:rPr lang="en-US" b="1" i="1" baseline="30000" dirty="0" smtClean="0"/>
              <a:t>8</a:t>
            </a:r>
            <a:r>
              <a:rPr lang="en-US" b="1" i="1" dirty="0" smtClean="0"/>
              <a:t> But what did you go out to see? A man clothed in soft garments? Indeed, those who wear soft clothing are in kings’ houses. </a:t>
            </a:r>
            <a:r>
              <a:rPr lang="en-US" b="1" i="1" baseline="30000" dirty="0" smtClean="0"/>
              <a:t>9</a:t>
            </a:r>
            <a:r>
              <a:rPr lang="en-US" b="1" i="1" dirty="0" smtClean="0"/>
              <a:t> But what did you go out to see? A prophet? Yes, I say to you, and more than a prophet.”</a:t>
            </a:r>
            <a:endParaRPr lang="en-US" i="1" dirty="0" smtClean="0"/>
          </a:p>
          <a:p>
            <a:endParaRPr lang="en-US" b="1" i="1" dirty="0" smtClean="0"/>
          </a:p>
          <a:p>
            <a:r>
              <a:rPr lang="en-US" b="1" i="1" dirty="0" smtClean="0"/>
              <a:t>v.11 </a:t>
            </a:r>
            <a:r>
              <a:rPr lang="en-US" b="1" i="1" dirty="0" smtClean="0"/>
              <a:t>“Assuredly, I say to you, among those born of women there has not risen one greater than John the Baptist; but he who is least in the kingdom of heaven is greater than he.”</a:t>
            </a:r>
            <a:endParaRPr lang="en-US" i="1" dirty="0" smtClean="0"/>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i="1" dirty="0" smtClean="0"/>
              <a:t>Key </a:t>
            </a:r>
            <a:r>
              <a:rPr lang="en-US" b="1" i="1" dirty="0" smtClean="0"/>
              <a:t>note </a:t>
            </a:r>
            <a:r>
              <a:rPr lang="en-US" b="1" i="1" dirty="0" smtClean="0"/>
              <a:t/>
            </a:r>
            <a:br>
              <a:rPr lang="en-US" b="1" i="1" dirty="0" smtClean="0"/>
            </a:br>
            <a:endParaRPr lang="en-US" dirty="0"/>
          </a:p>
        </p:txBody>
      </p:sp>
      <p:sp>
        <p:nvSpPr>
          <p:cNvPr id="3" name="Content Placeholder 2"/>
          <p:cNvSpPr>
            <a:spLocks noGrp="1"/>
          </p:cNvSpPr>
          <p:nvPr>
            <p:ph sz="quarter" idx="1"/>
          </p:nvPr>
        </p:nvSpPr>
        <p:spPr/>
        <p:txBody>
          <a:bodyPr/>
          <a:lstStyle/>
          <a:p>
            <a:pPr>
              <a:buNone/>
            </a:pPr>
            <a:r>
              <a:rPr lang="en-US" sz="4000" b="1" i="1" dirty="0" smtClean="0"/>
              <a:t>If </a:t>
            </a:r>
            <a:r>
              <a:rPr lang="en-US" sz="4000" b="1" i="1" dirty="0" smtClean="0"/>
              <a:t>you want what normal people have , do what normal people do</a:t>
            </a:r>
            <a:r>
              <a:rPr lang="en-US" sz="4000" b="1" i="1" dirty="0" smtClean="0"/>
              <a:t>.</a:t>
            </a:r>
          </a:p>
          <a:p>
            <a:pPr>
              <a:buNone/>
            </a:pPr>
            <a:endParaRPr lang="en-US" sz="4000" b="1" i="1" dirty="0" smtClean="0"/>
          </a:p>
          <a:p>
            <a:pPr>
              <a:buNone/>
            </a:pPr>
            <a:r>
              <a:rPr lang="en-US" sz="4000" b="1" i="1" dirty="0" smtClean="0"/>
              <a:t> </a:t>
            </a:r>
            <a:r>
              <a:rPr lang="en-US" sz="4000" b="1" i="1" dirty="0" smtClean="0"/>
              <a:t>But if you want what few people have, do what few people. </a:t>
            </a:r>
            <a:endParaRPr lang="en-US" sz="4000" dirty="0" smtClean="0"/>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Matthew 5:27-28</a:t>
            </a:r>
            <a:endParaRPr lang="en-US" dirty="0"/>
          </a:p>
        </p:txBody>
      </p:sp>
      <p:sp>
        <p:nvSpPr>
          <p:cNvPr id="3" name="Content Placeholder 2"/>
          <p:cNvSpPr>
            <a:spLocks noGrp="1"/>
          </p:cNvSpPr>
          <p:nvPr>
            <p:ph sz="quarter" idx="1"/>
          </p:nvPr>
        </p:nvSpPr>
        <p:spPr/>
        <p:txBody>
          <a:bodyPr/>
          <a:lstStyle/>
          <a:p>
            <a:pPr algn="ctr">
              <a:buNone/>
            </a:pPr>
            <a:endParaRPr lang="en-US" sz="3600" b="1" i="1" dirty="0" smtClean="0"/>
          </a:p>
          <a:p>
            <a:pPr algn="ctr">
              <a:buNone/>
            </a:pPr>
            <a:r>
              <a:rPr lang="en-US" sz="3600" b="1" i="1" dirty="0" smtClean="0"/>
              <a:t>“</a:t>
            </a:r>
            <a:r>
              <a:rPr lang="en-US" sz="3600" b="1" i="1" dirty="0" smtClean="0"/>
              <a:t>You've heard it said, don't commit adultery. But I say unto you, don't even look lustfully at a woman. Whoever has looked lustfully at a woman has already committed adultery in his heart</a:t>
            </a:r>
            <a:r>
              <a:rPr lang="en-US" sz="3600" b="1" i="1" dirty="0" smtClean="0"/>
              <a:t>.”</a:t>
            </a:r>
            <a:endParaRPr lang="en-US" sz="3600" b="1" i="1" dirty="0" smtClean="0"/>
          </a:p>
          <a:p>
            <a:endParaRPr lang="en-US"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55</TotalTime>
  <Words>441</Words>
  <Application>Microsoft Office PowerPoint</Application>
  <PresentationFormat>On-screen Show (4:3)</PresentationFormat>
  <Paragraphs>33</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Median</vt:lpstr>
      <vt:lpstr>      Weird Series  Normal just isn’t working</vt:lpstr>
      <vt:lpstr>Weird!!</vt:lpstr>
      <vt:lpstr>Word of God</vt:lpstr>
      <vt:lpstr>Matthew 7:13-14</vt:lpstr>
      <vt:lpstr>The good kind of weird</vt:lpstr>
      <vt:lpstr>Mark 1:2-6</vt:lpstr>
      <vt:lpstr>Matthew 11:7-9,11</vt:lpstr>
      <vt:lpstr>Key note  </vt:lpstr>
      <vt:lpstr>Matthew 5:27-28</vt:lpstr>
      <vt:lpstr>Slide 10</vt:lpstr>
      <vt:lpstr>Romans 12:2</vt:lpstr>
      <vt:lpstr>Change of thinking</vt:lpstr>
      <vt:lpstr>Slide 13</vt:lpstr>
      <vt:lpstr>2 Peter 2:11-12</vt:lpstr>
      <vt:lpstr>This world is not our home!</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Weird Series  Normal just isn’t working</dc:title>
  <dc:creator> </dc:creator>
  <cp:lastModifiedBy> </cp:lastModifiedBy>
  <cp:revision>1</cp:revision>
  <dcterms:created xsi:type="dcterms:W3CDTF">2011-09-25T00:58:43Z</dcterms:created>
  <dcterms:modified xsi:type="dcterms:W3CDTF">2011-09-25T01:54:05Z</dcterms:modified>
</cp:coreProperties>
</file>