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E2C5-4259-4F1B-8F67-8D3AD7CD096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2E6A9-0777-43B9-B56B-F8A13BCDF8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E2C5-4259-4F1B-8F67-8D3AD7CD096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E6A9-0777-43B9-B56B-F8A13BCDF8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E2C5-4259-4F1B-8F67-8D3AD7CD096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E6A9-0777-43B9-B56B-F8A13BCDF8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E2C5-4259-4F1B-8F67-8D3AD7CD096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E6A9-0777-43B9-B56B-F8A13BCDF8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E2C5-4259-4F1B-8F67-8D3AD7CD096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E6A9-0777-43B9-B56B-F8A13BCDF8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E2C5-4259-4F1B-8F67-8D3AD7CD096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E6A9-0777-43B9-B56B-F8A13BCDF8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E2C5-4259-4F1B-8F67-8D3AD7CD096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E6A9-0777-43B9-B56B-F8A13BCDF8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E2C5-4259-4F1B-8F67-8D3AD7CD096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E6A9-0777-43B9-B56B-F8A13BCDF8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E2C5-4259-4F1B-8F67-8D3AD7CD096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E6A9-0777-43B9-B56B-F8A13BCDF8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E2C5-4259-4F1B-8F67-8D3AD7CD096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E6A9-0777-43B9-B56B-F8A13BCDF8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E2C5-4259-4F1B-8F67-8D3AD7CD096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E6A9-0777-43B9-B56B-F8A13BCDF8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BFE2C5-4259-4F1B-8F67-8D3AD7CD096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A2E6A9-0777-43B9-B56B-F8A13BCDF8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352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Agents of Change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Counting the Cost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r>
              <a:rPr lang="en-US" sz="4800" dirty="0" smtClean="0">
                <a:effectLst/>
              </a:rPr>
              <a:t/>
            </a:r>
            <a:br>
              <a:rPr lang="en-US" sz="4800" dirty="0" smtClean="0">
                <a:effectLst/>
              </a:rPr>
            </a:br>
            <a:r>
              <a:rPr lang="en-US" sz="4800" dirty="0" smtClean="0">
                <a:effectLst/>
              </a:rPr>
              <a:t/>
            </a:r>
            <a:br>
              <a:rPr lang="en-US" sz="4800" dirty="0" smtClean="0">
                <a:effectLst/>
              </a:rPr>
            </a:br>
            <a:r>
              <a:rPr lang="en-US" sz="4800" dirty="0" smtClean="0">
                <a:effectLst/>
              </a:rPr>
              <a:t/>
            </a:r>
            <a:br>
              <a:rPr lang="en-US" sz="4800" dirty="0" smtClean="0">
                <a:effectLst/>
              </a:rPr>
            </a:br>
            <a:r>
              <a:rPr lang="en-US" sz="4800" dirty="0">
                <a:effectLst/>
              </a:rPr>
              <a:t/>
            </a:r>
            <a:br>
              <a:rPr lang="en-US" sz="4800" dirty="0">
                <a:effectLst/>
              </a:rPr>
            </a:br>
            <a:r>
              <a:rPr lang="en-US" sz="4800" dirty="0" smtClean="0">
                <a:effectLst/>
              </a:rPr>
              <a:t/>
            </a:r>
            <a:br>
              <a:rPr lang="en-US" sz="4800" dirty="0" smtClean="0">
                <a:effectLst/>
              </a:rPr>
            </a:br>
            <a:r>
              <a:rPr lang="en-US" sz="4800" dirty="0">
                <a:effectLst/>
              </a:rPr>
              <a:t/>
            </a:r>
            <a:br>
              <a:rPr lang="en-US" sz="4800" dirty="0">
                <a:effectLst/>
              </a:rPr>
            </a:br>
            <a:r>
              <a:rPr lang="en-US" sz="4800" dirty="0" smtClean="0">
                <a:effectLst/>
              </a:rPr>
              <a:t/>
            </a:r>
            <a:br>
              <a:rPr lang="en-US" sz="4800" dirty="0" smtClean="0">
                <a:effectLst/>
              </a:rPr>
            </a:br>
            <a:r>
              <a:rPr lang="en-US" sz="4800" dirty="0" smtClean="0">
                <a:effectLst/>
              </a:rPr>
              <a:t>Honor </a:t>
            </a:r>
            <a:r>
              <a:rPr lang="en-US" sz="4800" dirty="0">
                <a:effectLst/>
              </a:rPr>
              <a:t>of being God’s </a:t>
            </a:r>
            <a:r>
              <a:rPr lang="en-US" sz="4800" dirty="0" smtClean="0">
                <a:effectLst/>
              </a:rPr>
              <a:t>Agent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baseline="30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baseline="30000" dirty="0" smtClean="0">
                <a:solidFill>
                  <a:schemeClr val="accent3">
                    <a:lumMod val="75000"/>
                  </a:schemeClr>
                </a:solidFill>
              </a:rPr>
              <a:t>8</a:t>
            </a:r>
            <a:r>
              <a:rPr lang="en-US" sz="2800" b="1" baseline="300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But you shall receive power when the Holy Spirit has come upon you; and you shall be witnesses to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Me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 in Jerusalem, and in all Judea and Samaria, and to the end of the earth.”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Fulfillment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baseline="300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Jesus said to them, “My food is to do the will of Him who sent Me, and to finish His work. </a:t>
            </a:r>
            <a:r>
              <a:rPr lang="en-US" sz="3200" b="1" baseline="30000" dirty="0">
                <a:solidFill>
                  <a:schemeClr val="accent3">
                    <a:lumMod val="75000"/>
                  </a:schemeClr>
                </a:solidFill>
              </a:rPr>
              <a:t>35 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Do you not say, ‘There are still four months and </a:t>
            </a:r>
            <a:r>
              <a:rPr lang="en-US" sz="3200" b="1" i="1" dirty="0">
                <a:solidFill>
                  <a:schemeClr val="accent3">
                    <a:lumMod val="75000"/>
                  </a:schemeClr>
                </a:solidFill>
              </a:rPr>
              <a:t>then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 comes the harvest’? Behold, I say to you, lift up your eyes and look at the fields, for they are already white for harvest!</a:t>
            </a:r>
          </a:p>
        </p:txBody>
      </p:sp>
    </p:spTree>
    <p:extLst>
      <p:ext uri="{BB962C8B-B14F-4D97-AF65-F5344CB8AC3E}">
        <p14:creationId xmlns:p14="http://schemas.microsoft.com/office/powerpoint/2010/main" val="22907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Weighing the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33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3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Time and Energy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4864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Reading and Studying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362199"/>
            <a:ext cx="7239001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5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“Do not lay up for yourselves treasures on earth, where moth and rust destroy and where thieves break in and steal; </a:t>
            </a:r>
            <a:r>
              <a:rPr lang="en-US" sz="3200" b="1" baseline="30000" dirty="0">
                <a:solidFill>
                  <a:schemeClr val="accent3">
                    <a:lumMod val="75000"/>
                  </a:schemeClr>
                </a:solidFill>
              </a:rPr>
              <a:t>20 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but lay up for yourselves treasures in heaven, where neither moth nor rust destroys and where thieves do not break in and steal.</a:t>
            </a:r>
          </a:p>
        </p:txBody>
      </p:sp>
    </p:spTree>
    <p:extLst>
      <p:ext uri="{BB962C8B-B14F-4D97-AF65-F5344CB8AC3E}">
        <p14:creationId xmlns:p14="http://schemas.microsoft.com/office/powerpoint/2010/main" val="8732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Rejection, embarrassment, and persecution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5626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4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400" dirty="0" smtClean="0"/>
              <a:t>Please share any positive rewards experienced from sharing your faith.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400" dirty="0" smtClean="0"/>
              <a:t>How do you think the costs compare to the benefits?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400" dirty="0" smtClean="0"/>
              <a:t>Think of any other potential positive rewards for sharing your faith.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644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Rewards</a:t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181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0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Facing our daily tasks with a whole new sense of purpose</a:t>
            </a:r>
            <a:endParaRPr lang="en-US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Ashley Smith</a:t>
            </a:r>
            <a:endParaRPr lang="en-US" dirty="0"/>
          </a:p>
        </p:txBody>
      </p:sp>
      <p:pic>
        <p:nvPicPr>
          <p:cNvPr id="4" name="Content Placeholder 3" descr="http://www.truthorfiction.com/images/Web_Ashley_Smith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7338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1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 Growth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Bible reading becomes purposeful seeking to know more about His character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5410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1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4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Sharing 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our faith infuses life into our prayer lives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Helps 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you maintain a high standard of 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conduct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638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3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 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191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9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</TotalTime>
  <Words>126</Words>
  <Application>Microsoft Office PowerPoint</Application>
  <PresentationFormat>On-screen Show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 Agents of Change Series</vt:lpstr>
      <vt:lpstr> Rewards </vt:lpstr>
      <vt:lpstr>PowerPoint Presentation</vt:lpstr>
      <vt:lpstr>Ashley Smith</vt:lpstr>
      <vt:lpstr>Spiritual Growth</vt:lpstr>
      <vt:lpstr>PowerPoint Presentation</vt:lpstr>
      <vt:lpstr>PowerPoint Presentation</vt:lpstr>
      <vt:lpstr>PowerPoint Presentation</vt:lpstr>
      <vt:lpstr>Spiritual Confidence</vt:lpstr>
      <vt:lpstr>       Honor of being God’s Agent</vt:lpstr>
      <vt:lpstr>Fulfillment</vt:lpstr>
      <vt:lpstr>Weighing the costs</vt:lpstr>
      <vt:lpstr>Time and Energy </vt:lpstr>
      <vt:lpstr>Reading and Studying</vt:lpstr>
      <vt:lpstr>Money</vt:lpstr>
      <vt:lpstr>Rejection, embarrassment, and persecution</vt:lpstr>
      <vt:lpstr>Discussion Questions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of Change Series</dc:title>
  <dc:creator>FrPaul</dc:creator>
  <cp:lastModifiedBy>Deacon</cp:lastModifiedBy>
  <cp:revision>5</cp:revision>
  <dcterms:created xsi:type="dcterms:W3CDTF">2013-09-08T11:21:57Z</dcterms:created>
  <dcterms:modified xsi:type="dcterms:W3CDTF">2013-09-08T15:53:18Z</dcterms:modified>
</cp:coreProperties>
</file>