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3" r:id="rId3"/>
    <p:sldId id="312" r:id="rId4"/>
    <p:sldId id="305" r:id="rId5"/>
    <p:sldId id="313" r:id="rId6"/>
    <p:sldId id="323" r:id="rId7"/>
    <p:sldId id="314" r:id="rId8"/>
    <p:sldId id="315" r:id="rId9"/>
    <p:sldId id="318" r:id="rId10"/>
    <p:sldId id="317" r:id="rId11"/>
    <p:sldId id="316" r:id="rId12"/>
    <p:sldId id="319" r:id="rId13"/>
    <p:sldId id="320" r:id="rId14"/>
    <p:sldId id="307" r:id="rId15"/>
    <p:sldId id="321" r:id="rId16"/>
    <p:sldId id="310" r:id="rId17"/>
    <p:sldId id="32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732B"/>
    <a:srgbClr val="4C2D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57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BAF406-DF1B-0F46-BD8E-CAB48C49DCAA}"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AF406-DF1B-0F46-BD8E-CAB48C49DCAA}"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AF406-DF1B-0F46-BD8E-CAB48C49DCAA}"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AF406-DF1B-0F46-BD8E-CAB48C49DCAA}"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BAF406-DF1B-0F46-BD8E-CAB48C49DCAA}"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BAF406-DF1B-0F46-BD8E-CAB48C49DCAA}"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BAF406-DF1B-0F46-BD8E-CAB48C49DCAA}"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BAF406-DF1B-0F46-BD8E-CAB48C49DCAA}"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AF406-DF1B-0F46-BD8E-CAB48C49DCAA}"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AF406-DF1B-0F46-BD8E-CAB48C49DCAA}"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AF406-DF1B-0F46-BD8E-CAB48C49DCAA}"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974C2-159B-6842-AF73-3F6D1D7BA3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AF406-DF1B-0F46-BD8E-CAB48C49DCAA}" type="datetimeFigureOut">
              <a:rPr lang="en-US" smtClean="0"/>
              <a:pPr/>
              <a:t>10/16/2010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974C2-159B-6842-AF73-3F6D1D7BA3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n-US" dirty="0"/>
          </a:p>
        </p:txBody>
      </p:sp>
      <p:pic>
        <p:nvPicPr>
          <p:cNvPr id="4" name="Picture 3" descr="PA_ppt_bk.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5220929" y="1210071"/>
            <a:ext cx="3864368" cy="3477875"/>
          </a:xfrm>
          <a:prstGeom prst="rect">
            <a:avLst/>
          </a:prstGeom>
          <a:noFill/>
        </p:spPr>
        <p:txBody>
          <a:bodyPr wrap="square" rtlCol="0">
            <a:spAutoFit/>
          </a:bodyPr>
          <a:lstStyle/>
          <a:p>
            <a:pPr algn="ctr"/>
            <a:r>
              <a:rPr lang="en-US" sz="5500" b="1" i="1" dirty="0" smtClean="0">
                <a:solidFill>
                  <a:srgbClr val="4C2D1A"/>
                </a:solidFill>
                <a:latin typeface="Century Gothic"/>
                <a:cs typeface="Century Gothic"/>
              </a:rPr>
              <a:t>I believe in God but</a:t>
            </a:r>
            <a:r>
              <a:rPr lang="en-US" sz="5500" b="1" i="1" dirty="0" smtClean="0">
                <a:solidFill>
                  <a:srgbClr val="BD732B"/>
                </a:solidFill>
                <a:latin typeface="Century Gothic"/>
                <a:cs typeface="Century Gothic"/>
              </a:rPr>
              <a:t> </a:t>
            </a:r>
          </a:p>
          <a:p>
            <a:pPr algn="ctr"/>
            <a:r>
              <a:rPr lang="en-US" sz="5500" b="1" i="1" dirty="0" smtClean="0">
                <a:solidFill>
                  <a:srgbClr val="BD732B"/>
                </a:solidFill>
                <a:latin typeface="Century Gothic"/>
                <a:cs typeface="Century Gothic"/>
              </a:rPr>
              <a:t>I don’t know Him</a:t>
            </a:r>
          </a:p>
        </p:txBody>
      </p:sp>
      <p:sp>
        <p:nvSpPr>
          <p:cNvPr id="6" name="TextBox 5"/>
          <p:cNvSpPr txBox="1"/>
          <p:nvPr/>
        </p:nvSpPr>
        <p:spPr>
          <a:xfrm>
            <a:off x="5397245" y="5868793"/>
            <a:ext cx="3579253" cy="830997"/>
          </a:xfrm>
          <a:prstGeom prst="rect">
            <a:avLst/>
          </a:prstGeom>
          <a:noFill/>
        </p:spPr>
        <p:txBody>
          <a:bodyPr wrap="square" rtlCol="0">
            <a:spAutoFit/>
          </a:bodyPr>
          <a:lstStyle/>
          <a:p>
            <a:pPr algn="ctr"/>
            <a:r>
              <a:rPr lang="en-US" sz="2400" b="1" dirty="0" smtClean="0">
                <a:solidFill>
                  <a:srgbClr val="4C2D1A"/>
                </a:solidFill>
                <a:latin typeface="Century Gothic"/>
                <a:cs typeface="Century Gothic"/>
              </a:rPr>
              <a:t>October </a:t>
            </a:r>
            <a:r>
              <a:rPr lang="en-US" sz="2400" b="1" dirty="0" smtClean="0">
                <a:solidFill>
                  <a:srgbClr val="4C2D1A"/>
                </a:solidFill>
                <a:latin typeface="Century Gothic"/>
                <a:cs typeface="Century Gothic"/>
              </a:rPr>
              <a:t>17, </a:t>
            </a:r>
            <a:r>
              <a:rPr lang="en-US" sz="2400" b="1" dirty="0" smtClean="0">
                <a:solidFill>
                  <a:srgbClr val="4C2D1A"/>
                </a:solidFill>
                <a:latin typeface="Century Gothic"/>
                <a:cs typeface="Century Gothic"/>
              </a:rPr>
              <a:t>2010</a:t>
            </a:r>
          </a:p>
          <a:p>
            <a:pPr algn="ctr"/>
            <a:r>
              <a:rPr lang="en-US" sz="2400" b="1" dirty="0" smtClean="0">
                <a:solidFill>
                  <a:srgbClr val="BD732B"/>
                </a:solidFill>
                <a:latin typeface="Century Gothic"/>
                <a:cs typeface="Century Gothic"/>
              </a:rPr>
              <a:t>Part 4</a:t>
            </a:r>
            <a:endParaRPr lang="en-US" sz="2400" b="1" dirty="0">
              <a:solidFill>
                <a:srgbClr val="BD732B"/>
              </a:solidFill>
              <a:latin typeface="Century Gothic"/>
              <a:cs typeface="Century 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Some believe in God…</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1477328"/>
          </a:xfrm>
          <a:prstGeom prst="rect">
            <a:avLst/>
          </a:prstGeom>
          <a:noFill/>
        </p:spPr>
        <p:txBody>
          <a:bodyPr wrap="square" rtlCol="0">
            <a:spAutoFit/>
          </a:bodyPr>
          <a:lstStyle/>
          <a:p>
            <a:pPr marL="514350" indent="-514350">
              <a:buAutoNum type="arabicPeriod"/>
            </a:pPr>
            <a:r>
              <a:rPr lang="en-US" sz="3000" dirty="0" smtClean="0">
                <a:solidFill>
                  <a:srgbClr val="4C2D1A"/>
                </a:solidFill>
                <a:latin typeface="Century Gothic"/>
                <a:cs typeface="Century Gothic"/>
              </a:rPr>
              <a:t>But don’t know Him</a:t>
            </a:r>
            <a:endParaRPr lang="en-US" sz="3000" u="sng" dirty="0" smtClean="0">
              <a:solidFill>
                <a:srgbClr val="4C2D1A"/>
              </a:solidFill>
              <a:latin typeface="Century Gothic"/>
              <a:cs typeface="Century Gothic"/>
            </a:endParaRPr>
          </a:p>
          <a:p>
            <a:pPr marL="514350" indent="-514350">
              <a:buFontTx/>
              <a:buAutoNum type="arabicPeriod"/>
            </a:pPr>
            <a:r>
              <a:rPr lang="en-US" sz="3000" b="1" dirty="0" smtClean="0">
                <a:solidFill>
                  <a:srgbClr val="4C2D1A"/>
                </a:solidFill>
                <a:latin typeface="Century Gothic"/>
                <a:cs typeface="Century Gothic"/>
              </a:rPr>
              <a:t>But don’t know Him well</a:t>
            </a:r>
            <a:endParaRPr lang="en-US" sz="3000" b="1" u="sng" dirty="0" smtClean="0">
              <a:solidFill>
                <a:srgbClr val="4C2D1A"/>
              </a:solidFill>
              <a:latin typeface="Century Gothic"/>
              <a:cs typeface="Century Gothic"/>
            </a:endParaRPr>
          </a:p>
          <a:p>
            <a:pPr marL="514350" indent="-514350">
              <a:buAutoNum type="arabicPeriod"/>
            </a:pPr>
            <a:endParaRPr lang="en-US" sz="3000" dirty="0" smtClean="0">
              <a:solidFill>
                <a:srgbClr val="4C2D1A"/>
              </a:solidFill>
              <a:latin typeface="Century Gothic"/>
              <a:cs typeface="Century Gothic"/>
            </a:endParaRPr>
          </a:p>
        </p:txBody>
      </p:sp>
      <p:pic>
        <p:nvPicPr>
          <p:cNvPr id="35844" name="Picture 4" descr="http://davehageman.com/wp-content/uploads/2010/06/JordanMichaelTongueOut.jpg"/>
          <p:cNvPicPr>
            <a:picLocks noChangeAspect="1" noChangeArrowheads="1"/>
          </p:cNvPicPr>
          <p:nvPr/>
        </p:nvPicPr>
        <p:blipFill>
          <a:blip r:embed="rId3"/>
          <a:srcRect/>
          <a:stretch>
            <a:fillRect/>
          </a:stretch>
        </p:blipFill>
        <p:spPr bwMode="auto">
          <a:xfrm>
            <a:off x="6113194" y="1233142"/>
            <a:ext cx="2660384" cy="44936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Some believe in God…</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4955203"/>
          </a:xfrm>
          <a:prstGeom prst="rect">
            <a:avLst/>
          </a:prstGeom>
          <a:noFill/>
        </p:spPr>
        <p:txBody>
          <a:bodyPr wrap="square" rtlCol="0">
            <a:spAutoFit/>
          </a:bodyPr>
          <a:lstStyle/>
          <a:p>
            <a:pPr marL="514350" indent="-514350">
              <a:buAutoNum type="arabicPeriod"/>
            </a:pPr>
            <a:r>
              <a:rPr lang="en-US" sz="3000" dirty="0" smtClean="0">
                <a:solidFill>
                  <a:srgbClr val="4C2D1A"/>
                </a:solidFill>
                <a:latin typeface="Century Gothic"/>
                <a:cs typeface="Century Gothic"/>
              </a:rPr>
              <a:t>But don’t know Him</a:t>
            </a:r>
            <a:endParaRPr lang="en-US" sz="3000" u="sng" dirty="0" smtClean="0">
              <a:solidFill>
                <a:srgbClr val="4C2D1A"/>
              </a:solidFill>
              <a:latin typeface="Century Gothic"/>
              <a:cs typeface="Century Gothic"/>
            </a:endParaRPr>
          </a:p>
          <a:p>
            <a:pPr marL="514350" indent="-514350">
              <a:buFontTx/>
              <a:buAutoNum type="arabicPeriod"/>
            </a:pPr>
            <a:r>
              <a:rPr lang="en-US" sz="3000" b="1" dirty="0" smtClean="0">
                <a:solidFill>
                  <a:srgbClr val="4C2D1A"/>
                </a:solidFill>
                <a:latin typeface="Century Gothic"/>
                <a:cs typeface="Century Gothic"/>
              </a:rPr>
              <a:t>But don’t know Him well</a:t>
            </a:r>
            <a:endParaRPr lang="en-US" sz="3000" b="1" u="sng" dirty="0" smtClean="0">
              <a:solidFill>
                <a:srgbClr val="4C2D1A"/>
              </a:solidFill>
              <a:latin typeface="Century Gothic"/>
              <a:cs typeface="Century Gothic"/>
            </a:endParaRPr>
          </a:p>
          <a:p>
            <a:pPr marL="514350" indent="-514350">
              <a:buAutoNum type="arabicPeriod"/>
            </a:pPr>
            <a:endParaRPr lang="en-US" sz="3000" dirty="0" smtClean="0">
              <a:solidFill>
                <a:srgbClr val="4C2D1A"/>
              </a:solidFill>
              <a:latin typeface="Century Gothic"/>
              <a:cs typeface="Century Gothic"/>
            </a:endParaRPr>
          </a:p>
          <a:p>
            <a:pPr marL="514350" indent="-514350"/>
            <a:r>
              <a:rPr lang="en-US" sz="2800" dirty="0" smtClean="0">
                <a:solidFill>
                  <a:srgbClr val="4C2D1A"/>
                </a:solidFill>
                <a:latin typeface="Century Gothic"/>
                <a:cs typeface="Century Gothic"/>
              </a:rPr>
              <a:t>	</a:t>
            </a:r>
            <a:r>
              <a:rPr lang="en-US" sz="2800" i="1" dirty="0" smtClean="0">
                <a:solidFill>
                  <a:srgbClr val="4C2D1A"/>
                </a:solidFill>
                <a:latin typeface="Century Gothic"/>
                <a:cs typeface="Century Gothic"/>
              </a:rPr>
              <a:t>“But then, indeed, when you did not know God, you served those which by nature are not gods.  But now after you have known God, or rather are known by God, how is it that you turn again to the weak and beggarly elements, to which you desire again to be in bondage?”</a:t>
            </a:r>
            <a:r>
              <a:rPr lang="en-US" sz="2800" dirty="0" smtClean="0">
                <a:solidFill>
                  <a:srgbClr val="4C2D1A"/>
                </a:solidFill>
                <a:latin typeface="Century Gothic"/>
                <a:cs typeface="Century Gothic"/>
              </a:rPr>
              <a:t>  Galatians 4:8-9</a:t>
            </a:r>
          </a:p>
          <a:p>
            <a:pPr marL="514350" indent="-514350">
              <a:buAutoNum type="arabicPeriod"/>
            </a:pPr>
            <a:endParaRPr lang="en-US" sz="3000" dirty="0" smtClean="0">
              <a:solidFill>
                <a:srgbClr val="4C2D1A"/>
              </a:solidFill>
              <a:latin typeface="Century Gothic"/>
              <a:cs typeface="Century Gothic"/>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Some believe in God…</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2400657"/>
          </a:xfrm>
          <a:prstGeom prst="rect">
            <a:avLst/>
          </a:prstGeom>
          <a:noFill/>
        </p:spPr>
        <p:txBody>
          <a:bodyPr wrap="square" rtlCol="0">
            <a:spAutoFit/>
          </a:bodyPr>
          <a:lstStyle/>
          <a:p>
            <a:pPr marL="514350" indent="-514350">
              <a:buAutoNum type="arabicPeriod"/>
            </a:pPr>
            <a:r>
              <a:rPr lang="en-US" sz="3000" dirty="0" smtClean="0">
                <a:solidFill>
                  <a:srgbClr val="4C2D1A"/>
                </a:solidFill>
                <a:latin typeface="Century Gothic"/>
                <a:cs typeface="Century Gothic"/>
              </a:rPr>
              <a:t>But don’t know Him</a:t>
            </a:r>
            <a:endParaRPr lang="en-US" sz="3000" u="sng" dirty="0" smtClean="0">
              <a:solidFill>
                <a:srgbClr val="4C2D1A"/>
              </a:solidFill>
              <a:latin typeface="Century Gothic"/>
              <a:cs typeface="Century Gothic"/>
            </a:endParaRPr>
          </a:p>
          <a:p>
            <a:pPr marL="514350" indent="-514350">
              <a:buFontTx/>
              <a:buAutoNum type="arabicPeriod"/>
            </a:pPr>
            <a:r>
              <a:rPr lang="en-US" sz="3000" dirty="0" smtClean="0">
                <a:solidFill>
                  <a:srgbClr val="4C2D1A"/>
                </a:solidFill>
                <a:latin typeface="Century Gothic"/>
                <a:cs typeface="Century Gothic"/>
              </a:rPr>
              <a:t>But don’t know Him well</a:t>
            </a:r>
          </a:p>
          <a:p>
            <a:pPr marL="514350" indent="-514350">
              <a:buFontTx/>
              <a:buAutoNum type="arabicPeriod"/>
            </a:pPr>
            <a:r>
              <a:rPr lang="en-US" sz="3000" b="1" dirty="0" smtClean="0">
                <a:solidFill>
                  <a:srgbClr val="4C2D1A"/>
                </a:solidFill>
                <a:latin typeface="Century Gothic"/>
                <a:cs typeface="Century Gothic"/>
              </a:rPr>
              <a:t>Know Him intimately &amp; seek Him wholeheartedly</a:t>
            </a:r>
          </a:p>
          <a:p>
            <a:pPr marL="514350" indent="-514350"/>
            <a:endParaRPr lang="en-US" sz="3000" dirty="0" smtClean="0">
              <a:solidFill>
                <a:srgbClr val="4C2D1A"/>
              </a:solidFill>
              <a:latin typeface="Century Gothic"/>
              <a:cs typeface="Century Gothic"/>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Some believe in God…</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3693319"/>
          </a:xfrm>
          <a:prstGeom prst="rect">
            <a:avLst/>
          </a:prstGeom>
          <a:noFill/>
        </p:spPr>
        <p:txBody>
          <a:bodyPr wrap="square" rtlCol="0">
            <a:spAutoFit/>
          </a:bodyPr>
          <a:lstStyle/>
          <a:p>
            <a:pPr marL="514350" indent="-514350">
              <a:buAutoNum type="arabicPeriod"/>
            </a:pPr>
            <a:r>
              <a:rPr lang="en-US" sz="3000" dirty="0" smtClean="0">
                <a:solidFill>
                  <a:srgbClr val="4C2D1A"/>
                </a:solidFill>
                <a:latin typeface="Century Gothic"/>
                <a:cs typeface="Century Gothic"/>
              </a:rPr>
              <a:t>But don’t know Him</a:t>
            </a:r>
            <a:endParaRPr lang="en-US" sz="3000" u="sng" dirty="0" smtClean="0">
              <a:solidFill>
                <a:srgbClr val="4C2D1A"/>
              </a:solidFill>
              <a:latin typeface="Century Gothic"/>
              <a:cs typeface="Century Gothic"/>
            </a:endParaRPr>
          </a:p>
          <a:p>
            <a:pPr marL="514350" indent="-514350">
              <a:buFontTx/>
              <a:buAutoNum type="arabicPeriod"/>
            </a:pPr>
            <a:r>
              <a:rPr lang="en-US" sz="3000" dirty="0" smtClean="0">
                <a:solidFill>
                  <a:srgbClr val="4C2D1A"/>
                </a:solidFill>
                <a:latin typeface="Century Gothic"/>
                <a:cs typeface="Century Gothic"/>
              </a:rPr>
              <a:t>But don’t know Him well</a:t>
            </a:r>
          </a:p>
          <a:p>
            <a:pPr marL="514350" indent="-514350">
              <a:buFontTx/>
              <a:buAutoNum type="arabicPeriod"/>
            </a:pPr>
            <a:r>
              <a:rPr lang="en-US" sz="3000" b="1" dirty="0" smtClean="0">
                <a:solidFill>
                  <a:srgbClr val="4C2D1A"/>
                </a:solidFill>
                <a:latin typeface="Century Gothic"/>
                <a:cs typeface="Century Gothic"/>
              </a:rPr>
              <a:t>Know Him intimately &amp; seek Him wholeheartedly</a:t>
            </a:r>
          </a:p>
          <a:p>
            <a:pPr marL="514350" indent="-514350">
              <a:buAutoNum type="arabicPeriod"/>
            </a:pPr>
            <a:endParaRPr lang="en-US" sz="3000" dirty="0" smtClean="0">
              <a:solidFill>
                <a:srgbClr val="4C2D1A"/>
              </a:solidFill>
              <a:latin typeface="Century Gothic"/>
              <a:cs typeface="Century Gothic"/>
            </a:endParaRPr>
          </a:p>
          <a:p>
            <a:pPr marL="514350" indent="-514350"/>
            <a:r>
              <a:rPr lang="en-US" sz="2800" dirty="0" smtClean="0">
                <a:solidFill>
                  <a:srgbClr val="4C2D1A"/>
                </a:solidFill>
                <a:latin typeface="Century Gothic"/>
                <a:cs typeface="Century Gothic"/>
              </a:rPr>
              <a:t>	</a:t>
            </a:r>
            <a:r>
              <a:rPr lang="en-US" sz="2800" i="1" dirty="0" smtClean="0">
                <a:solidFill>
                  <a:srgbClr val="4C2D1A"/>
                </a:solidFill>
                <a:latin typeface="Century Gothic"/>
                <a:cs typeface="Century Gothic"/>
              </a:rPr>
              <a:t>“And you will seek Me and find Me, when you search for Me with all your heart.”  </a:t>
            </a:r>
            <a:r>
              <a:rPr lang="en-US" sz="2800" dirty="0" smtClean="0">
                <a:solidFill>
                  <a:srgbClr val="4C2D1A"/>
                </a:solidFill>
                <a:latin typeface="Century Gothic"/>
                <a:cs typeface="Century Gothic"/>
              </a:rPr>
              <a:t>Jeremiah 29:13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Psalm 63:1-4</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3539430"/>
          </a:xfrm>
          <a:prstGeom prst="rect">
            <a:avLst/>
          </a:prstGeom>
          <a:noFill/>
        </p:spPr>
        <p:txBody>
          <a:bodyPr wrap="square" rtlCol="0">
            <a:spAutoFit/>
          </a:bodyPr>
          <a:lstStyle/>
          <a:p>
            <a:pPr marL="514350" indent="-514350"/>
            <a:r>
              <a:rPr lang="en-US" sz="2800" i="1" dirty="0" smtClean="0">
                <a:solidFill>
                  <a:srgbClr val="4C2D1A"/>
                </a:solidFill>
                <a:latin typeface="Century Gothic"/>
                <a:cs typeface="Century Gothic"/>
              </a:rPr>
              <a:t>	God, you are my God, earnestly I seek you; my soul thirsts for you, my body longs for you, in a dry and weary land where there is no water.  I have seen you in the sanctuary and beheld your power and your glory.  Because your love is better than life, my lips will glorify you.   I will praise you as long as I live, and in your name I will lift up my hands.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Psalm 9:10</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1477328"/>
          </a:xfrm>
          <a:prstGeom prst="rect">
            <a:avLst/>
          </a:prstGeom>
          <a:noFill/>
        </p:spPr>
        <p:txBody>
          <a:bodyPr wrap="square" rtlCol="0">
            <a:spAutoFit/>
          </a:bodyPr>
          <a:lstStyle/>
          <a:p>
            <a:pPr marL="514350" indent="-514350"/>
            <a:r>
              <a:rPr lang="en-US" sz="3000" i="1" dirty="0" smtClean="0">
                <a:solidFill>
                  <a:srgbClr val="4C2D1A"/>
                </a:solidFill>
                <a:latin typeface="Century Gothic"/>
                <a:cs typeface="Century Gothic"/>
              </a:rPr>
              <a:t>	“Those who </a:t>
            </a:r>
            <a:r>
              <a:rPr lang="en-US" sz="3000" i="1" u="sng" dirty="0" smtClean="0">
                <a:solidFill>
                  <a:srgbClr val="4C2D1A"/>
                </a:solidFill>
                <a:latin typeface="Century Gothic"/>
                <a:cs typeface="Century Gothic"/>
              </a:rPr>
              <a:t>know your name</a:t>
            </a:r>
            <a:r>
              <a:rPr lang="en-US" sz="3000" i="1" dirty="0" smtClean="0">
                <a:solidFill>
                  <a:srgbClr val="4C2D1A"/>
                </a:solidFill>
                <a:latin typeface="Century Gothic"/>
                <a:cs typeface="Century Gothic"/>
              </a:rPr>
              <a:t> will </a:t>
            </a:r>
            <a:r>
              <a:rPr lang="en-US" sz="3000" i="1" u="sng" dirty="0" smtClean="0">
                <a:solidFill>
                  <a:srgbClr val="4C2D1A"/>
                </a:solidFill>
                <a:latin typeface="Century Gothic"/>
                <a:cs typeface="Century Gothic"/>
              </a:rPr>
              <a:t>trust in you</a:t>
            </a:r>
            <a:r>
              <a:rPr lang="en-US" sz="3000" i="1" dirty="0" smtClean="0">
                <a:solidFill>
                  <a:srgbClr val="4C2D1A"/>
                </a:solidFill>
                <a:latin typeface="Century Gothic"/>
                <a:cs typeface="Century Gothic"/>
              </a:rPr>
              <a:t>, for you, LORD, have never forsaken those who seek you.”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4100045" y="632973"/>
            <a:ext cx="4748981" cy="1446550"/>
          </a:xfrm>
          <a:prstGeom prst="rect">
            <a:avLst/>
          </a:prstGeom>
          <a:noFill/>
        </p:spPr>
        <p:txBody>
          <a:bodyPr wrap="square" rtlCol="0">
            <a:spAutoFit/>
          </a:bodyPr>
          <a:lstStyle/>
          <a:p>
            <a:pPr algn="ctr"/>
            <a:r>
              <a:rPr lang="en-US" sz="4400" b="1" i="1" dirty="0" smtClean="0">
                <a:solidFill>
                  <a:srgbClr val="BD732B"/>
                </a:solidFill>
                <a:latin typeface="Century Gothic"/>
                <a:cs typeface="Century Gothic"/>
              </a:rPr>
              <a:t>Who Do You Say that I Am?</a:t>
            </a:r>
            <a:endParaRPr lang="en-US" sz="4400" b="1" i="1" u="sng" dirty="0" smtClean="0">
              <a:solidFill>
                <a:srgbClr val="BD732B"/>
              </a:solidFill>
              <a:latin typeface="Century Gothic"/>
              <a:cs typeface="Century Gothic"/>
            </a:endParaRPr>
          </a:p>
        </p:txBody>
      </p:sp>
      <p:pic>
        <p:nvPicPr>
          <p:cNvPr id="7" name="Picture 4" descr="http://t2.gstatic.com/images?q=tbn:9TuKplDe45fN1M:http://brianpiergrossi.com/wp-content/gallery/teachers/image17jesus-face-mercy.jpg&amp;t=1"/>
          <p:cNvPicPr>
            <a:picLocks noChangeAspect="1" noChangeArrowheads="1"/>
          </p:cNvPicPr>
          <p:nvPr/>
        </p:nvPicPr>
        <p:blipFill>
          <a:blip r:embed="rId3"/>
          <a:srcRect/>
          <a:stretch>
            <a:fillRect/>
          </a:stretch>
        </p:blipFill>
        <p:spPr bwMode="auto">
          <a:xfrm>
            <a:off x="612774" y="355411"/>
            <a:ext cx="3266052" cy="5746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4100045" y="632973"/>
            <a:ext cx="4748981" cy="1446550"/>
          </a:xfrm>
          <a:prstGeom prst="rect">
            <a:avLst/>
          </a:prstGeom>
          <a:noFill/>
        </p:spPr>
        <p:txBody>
          <a:bodyPr wrap="square" rtlCol="0">
            <a:spAutoFit/>
          </a:bodyPr>
          <a:lstStyle/>
          <a:p>
            <a:pPr algn="ctr"/>
            <a:r>
              <a:rPr lang="en-US" sz="4400" b="1" i="1" dirty="0" smtClean="0">
                <a:solidFill>
                  <a:srgbClr val="BD732B"/>
                </a:solidFill>
                <a:latin typeface="Century Gothic"/>
                <a:cs typeface="Century Gothic"/>
              </a:rPr>
              <a:t>Who Do You Say that I Am?</a:t>
            </a:r>
            <a:endParaRPr lang="en-US" sz="4400" b="1" i="1" u="sng" dirty="0" smtClean="0">
              <a:solidFill>
                <a:srgbClr val="BD732B"/>
              </a:solidFill>
              <a:latin typeface="Century Gothic"/>
              <a:cs typeface="Century Gothic"/>
            </a:endParaRPr>
          </a:p>
        </p:txBody>
      </p:sp>
      <p:sp>
        <p:nvSpPr>
          <p:cNvPr id="6" name="TextBox 5"/>
          <p:cNvSpPr txBox="1"/>
          <p:nvPr/>
        </p:nvSpPr>
        <p:spPr>
          <a:xfrm>
            <a:off x="3923069" y="2752186"/>
            <a:ext cx="4748981" cy="1615827"/>
          </a:xfrm>
          <a:prstGeom prst="rect">
            <a:avLst/>
          </a:prstGeom>
          <a:noFill/>
        </p:spPr>
        <p:txBody>
          <a:bodyPr wrap="square" rtlCol="0">
            <a:spAutoFit/>
          </a:bodyPr>
          <a:lstStyle/>
          <a:p>
            <a:pPr marL="514350" indent="-514350" algn="ctr"/>
            <a:r>
              <a:rPr lang="en-US" sz="3300" dirty="0" smtClean="0">
                <a:solidFill>
                  <a:srgbClr val="4C2D1A"/>
                </a:solidFill>
                <a:latin typeface="Century Gothic"/>
                <a:cs typeface="Century Gothic"/>
              </a:rPr>
              <a:t>	</a:t>
            </a:r>
            <a:r>
              <a:rPr lang="en-US" sz="3300" i="1" dirty="0" smtClean="0">
                <a:solidFill>
                  <a:srgbClr val="4C2D1A"/>
                </a:solidFill>
                <a:latin typeface="Century Gothic"/>
                <a:cs typeface="Century Gothic"/>
              </a:rPr>
              <a:t>“Taste and see that the LORD is good”  </a:t>
            </a:r>
            <a:r>
              <a:rPr lang="en-US" sz="3300" dirty="0" smtClean="0">
                <a:solidFill>
                  <a:srgbClr val="4C2D1A"/>
                </a:solidFill>
                <a:latin typeface="Century Gothic"/>
                <a:cs typeface="Century Gothic"/>
              </a:rPr>
              <a:t>Psalm 34:8</a:t>
            </a:r>
          </a:p>
        </p:txBody>
      </p:sp>
      <p:pic>
        <p:nvPicPr>
          <p:cNvPr id="7" name="Picture 4" descr="http://t2.gstatic.com/images?q=tbn:9TuKplDe45fN1M:http://brianpiergrossi.com/wp-content/gallery/teachers/image17jesus-face-mercy.jpg&amp;t=1"/>
          <p:cNvPicPr>
            <a:picLocks noChangeAspect="1" noChangeArrowheads="1"/>
          </p:cNvPicPr>
          <p:nvPr/>
        </p:nvPicPr>
        <p:blipFill>
          <a:blip r:embed="rId3"/>
          <a:srcRect/>
          <a:stretch>
            <a:fillRect/>
          </a:stretch>
        </p:blipFill>
        <p:spPr bwMode="auto">
          <a:xfrm>
            <a:off x="612774" y="355411"/>
            <a:ext cx="3266052" cy="5746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6" name="TextBox 5"/>
          <p:cNvSpPr txBox="1"/>
          <p:nvPr/>
        </p:nvSpPr>
        <p:spPr>
          <a:xfrm>
            <a:off x="493997" y="1017639"/>
            <a:ext cx="8355029" cy="4247317"/>
          </a:xfrm>
          <a:prstGeom prst="rect">
            <a:avLst/>
          </a:prstGeom>
          <a:noFill/>
        </p:spPr>
        <p:txBody>
          <a:bodyPr wrap="square" rtlCol="0">
            <a:spAutoFit/>
          </a:bodyPr>
          <a:lstStyle/>
          <a:p>
            <a:pPr algn="ctr"/>
            <a:r>
              <a:rPr lang="en-US" sz="3600" b="1" i="1" dirty="0" smtClean="0">
                <a:solidFill>
                  <a:srgbClr val="BD732B"/>
                </a:solidFill>
                <a:latin typeface="Century Gothic"/>
                <a:cs typeface="Century Gothic"/>
              </a:rPr>
              <a:t>“They claim to know God, but by their actions they deny him. They are detestable, disobedient and unfit for doing anything good.”  </a:t>
            </a:r>
          </a:p>
          <a:p>
            <a:pPr algn="ctr"/>
            <a:r>
              <a:rPr lang="en-US" sz="3600" b="1" dirty="0" smtClean="0">
                <a:solidFill>
                  <a:srgbClr val="BD732B"/>
                </a:solidFill>
                <a:latin typeface="Century Gothic"/>
                <a:cs typeface="Century Gothic"/>
              </a:rPr>
              <a:t>Titus 1:16</a:t>
            </a:r>
          </a:p>
          <a:p>
            <a:endParaRPr lang="en-US" sz="3000" dirty="0" smtClean="0">
              <a:solidFill>
                <a:srgbClr val="4C2D1A"/>
              </a:solidFill>
              <a:latin typeface="Century Gothic"/>
              <a:cs typeface="Century Gothic"/>
            </a:endParaRPr>
          </a:p>
          <a:p>
            <a:endParaRPr lang="en-US" sz="3000" b="1" dirty="0" smtClean="0">
              <a:solidFill>
                <a:srgbClr val="4C2D1A"/>
              </a:solidFill>
              <a:latin typeface="Century Gothic"/>
              <a:cs typeface="Century Gothic"/>
            </a:endParaRPr>
          </a:p>
          <a:p>
            <a:pPr>
              <a:buFontTx/>
              <a:buChar char="-"/>
            </a:pPr>
            <a:endParaRPr lang="en-US" sz="3000" dirty="0" smtClean="0">
              <a:solidFill>
                <a:srgbClr val="4C2D1A"/>
              </a:solidFill>
              <a:latin typeface="Century Gothic"/>
              <a:cs typeface="Century Gothic"/>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07886"/>
          </a:xfrm>
          <a:prstGeom prst="rect">
            <a:avLst/>
          </a:prstGeom>
          <a:noFill/>
        </p:spPr>
        <p:txBody>
          <a:bodyPr wrap="square" rtlCol="0">
            <a:spAutoFit/>
          </a:bodyPr>
          <a:lstStyle/>
          <a:p>
            <a:pPr algn="ctr"/>
            <a:r>
              <a:rPr lang="en-US" sz="4000" b="1" i="1" dirty="0" smtClean="0">
                <a:solidFill>
                  <a:srgbClr val="BD732B"/>
                </a:solidFill>
                <a:latin typeface="Century Gothic"/>
                <a:cs typeface="Century Gothic"/>
              </a:rPr>
              <a:t>What does it mean to “know God”?</a:t>
            </a:r>
            <a:endParaRPr lang="en-US" sz="4000" b="1" i="1" u="sng" dirty="0" smtClean="0">
              <a:solidFill>
                <a:srgbClr val="BD732B"/>
              </a:solidFill>
              <a:latin typeface="Century Gothic"/>
              <a:cs typeface="Century Gothic"/>
            </a:endParaRPr>
          </a:p>
        </p:txBody>
      </p:sp>
      <p:sp>
        <p:nvSpPr>
          <p:cNvPr id="6" name="TextBox 5"/>
          <p:cNvSpPr txBox="1"/>
          <p:nvPr/>
        </p:nvSpPr>
        <p:spPr>
          <a:xfrm>
            <a:off x="493997" y="1542850"/>
            <a:ext cx="8355029" cy="553998"/>
          </a:xfrm>
          <a:prstGeom prst="rect">
            <a:avLst/>
          </a:prstGeom>
          <a:noFill/>
        </p:spPr>
        <p:txBody>
          <a:bodyPr wrap="square" rtlCol="0">
            <a:spAutoFit/>
          </a:bodyPr>
          <a:lstStyle/>
          <a:p>
            <a:pPr marL="514350" indent="-514350"/>
            <a:endParaRPr lang="en-US" sz="3000" dirty="0" smtClean="0">
              <a:solidFill>
                <a:srgbClr val="4C2D1A"/>
              </a:solidFill>
              <a:latin typeface="Century Gothic"/>
              <a:cs typeface="Century Gothic"/>
            </a:endParaRPr>
          </a:p>
        </p:txBody>
      </p:sp>
      <p:pic>
        <p:nvPicPr>
          <p:cNvPr id="15362" name="Picture 2" descr="http://ericcressey.com/wp-content/uploads/2010/04/confused-baby.bmp"/>
          <p:cNvPicPr>
            <a:picLocks noChangeAspect="1" noChangeArrowheads="1"/>
          </p:cNvPicPr>
          <p:nvPr/>
        </p:nvPicPr>
        <p:blipFill>
          <a:blip r:embed="rId3"/>
          <a:srcRect/>
          <a:stretch>
            <a:fillRect/>
          </a:stretch>
        </p:blipFill>
        <p:spPr bwMode="auto">
          <a:xfrm>
            <a:off x="2794460" y="1269898"/>
            <a:ext cx="3744417" cy="452621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Some believe in God…</a:t>
            </a:r>
            <a:endParaRPr lang="en-US" sz="4400" b="1" u="sng" dirty="0" smtClean="0">
              <a:solidFill>
                <a:srgbClr val="BD732B"/>
              </a:solidFill>
              <a:latin typeface="Century Gothic"/>
              <a:cs typeface="Century Gothi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Some believe in God…</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984885"/>
          </a:xfrm>
          <a:prstGeom prst="rect">
            <a:avLst/>
          </a:prstGeom>
          <a:noFill/>
        </p:spPr>
        <p:txBody>
          <a:bodyPr wrap="square" rtlCol="0">
            <a:spAutoFit/>
          </a:bodyPr>
          <a:lstStyle/>
          <a:p>
            <a:pPr marL="514350" indent="-514350">
              <a:buAutoNum type="arabicPeriod"/>
            </a:pPr>
            <a:r>
              <a:rPr lang="en-US" sz="3000" b="1" dirty="0" smtClean="0">
                <a:solidFill>
                  <a:srgbClr val="4C2D1A"/>
                </a:solidFill>
                <a:latin typeface="Century Gothic"/>
                <a:cs typeface="Century Gothic"/>
              </a:rPr>
              <a:t>But don’t know Him</a:t>
            </a:r>
            <a:endParaRPr lang="en-US" sz="3000" b="1" u="sng" dirty="0" smtClean="0">
              <a:solidFill>
                <a:srgbClr val="4C2D1A"/>
              </a:solidFill>
              <a:latin typeface="Century Gothic"/>
              <a:cs typeface="Century Gothic"/>
            </a:endParaRPr>
          </a:p>
          <a:p>
            <a:pPr marL="514350" indent="-514350">
              <a:buAutoNum type="arabicPeriod"/>
            </a:pPr>
            <a:endParaRPr lang="en-US" sz="2800" dirty="0" smtClean="0">
              <a:solidFill>
                <a:srgbClr val="4C2D1A"/>
              </a:solidFill>
              <a:latin typeface="Century Gothic"/>
              <a:cs typeface="Century Goth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Some believe in God…</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3139321"/>
          </a:xfrm>
          <a:prstGeom prst="rect">
            <a:avLst/>
          </a:prstGeom>
          <a:noFill/>
        </p:spPr>
        <p:txBody>
          <a:bodyPr wrap="square" rtlCol="0">
            <a:spAutoFit/>
          </a:bodyPr>
          <a:lstStyle/>
          <a:p>
            <a:pPr marL="514350" indent="-514350">
              <a:buAutoNum type="arabicPeriod"/>
            </a:pPr>
            <a:r>
              <a:rPr lang="en-US" sz="3000" b="1" dirty="0" smtClean="0">
                <a:solidFill>
                  <a:srgbClr val="4C2D1A"/>
                </a:solidFill>
                <a:latin typeface="Century Gothic"/>
                <a:cs typeface="Century Gothic"/>
              </a:rPr>
              <a:t>But don’t know Him</a:t>
            </a:r>
            <a:endParaRPr lang="en-US" sz="3000" b="1" u="sng" dirty="0" smtClean="0">
              <a:solidFill>
                <a:srgbClr val="4C2D1A"/>
              </a:solidFill>
              <a:latin typeface="Century Gothic"/>
              <a:cs typeface="Century Gothic"/>
            </a:endParaRPr>
          </a:p>
          <a:p>
            <a:pPr marL="514350" indent="-514350">
              <a:buAutoNum type="arabicPeriod"/>
            </a:pPr>
            <a:endParaRPr lang="en-US" sz="2800" dirty="0" smtClean="0">
              <a:solidFill>
                <a:srgbClr val="4C2D1A"/>
              </a:solidFill>
              <a:latin typeface="Century Gothic"/>
              <a:cs typeface="Century Gothic"/>
            </a:endParaRPr>
          </a:p>
          <a:p>
            <a:pPr marL="514350" indent="-514350"/>
            <a:r>
              <a:rPr lang="en-US" sz="2800" i="1" dirty="0" smtClean="0">
                <a:solidFill>
                  <a:srgbClr val="4C2D1A"/>
                </a:solidFill>
                <a:latin typeface="Century Gothic"/>
                <a:cs typeface="Century Gothic"/>
              </a:rPr>
              <a:t>	“Now by this we know that we know Him, if we keep His commandments.  He who says, “I know Him,” and does not keep His commandments, is a liar, and the truth is not in him.”  1 John 2:3-4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Some believe in God…</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4001095"/>
          </a:xfrm>
          <a:prstGeom prst="rect">
            <a:avLst/>
          </a:prstGeom>
          <a:noFill/>
        </p:spPr>
        <p:txBody>
          <a:bodyPr wrap="square" rtlCol="0">
            <a:spAutoFit/>
          </a:bodyPr>
          <a:lstStyle/>
          <a:p>
            <a:pPr marL="514350" indent="-514350">
              <a:buAutoNum type="arabicPeriod"/>
            </a:pPr>
            <a:r>
              <a:rPr lang="en-US" sz="3000" b="1" dirty="0" smtClean="0">
                <a:solidFill>
                  <a:srgbClr val="4C2D1A"/>
                </a:solidFill>
                <a:latin typeface="Century Gothic"/>
                <a:cs typeface="Century Gothic"/>
              </a:rPr>
              <a:t>But don’t know Him</a:t>
            </a:r>
            <a:endParaRPr lang="en-US" sz="3000" b="1" u="sng" dirty="0" smtClean="0">
              <a:solidFill>
                <a:srgbClr val="4C2D1A"/>
              </a:solidFill>
              <a:latin typeface="Century Gothic"/>
              <a:cs typeface="Century Gothic"/>
            </a:endParaRPr>
          </a:p>
          <a:p>
            <a:pPr marL="514350" indent="-514350">
              <a:buAutoNum type="arabicPeriod"/>
            </a:pPr>
            <a:endParaRPr lang="en-US" sz="2800" dirty="0" smtClean="0">
              <a:solidFill>
                <a:srgbClr val="4C2D1A"/>
              </a:solidFill>
              <a:latin typeface="Century Gothic"/>
              <a:cs typeface="Century Gothic"/>
            </a:endParaRPr>
          </a:p>
          <a:p>
            <a:pPr marL="514350" indent="-514350"/>
            <a:r>
              <a:rPr lang="en-US" sz="2800" i="1" dirty="0" smtClean="0">
                <a:solidFill>
                  <a:srgbClr val="4C2D1A"/>
                </a:solidFill>
                <a:latin typeface="Century Gothic"/>
                <a:cs typeface="Century Gothic"/>
              </a:rPr>
              <a:t>	“Not everyone who says to Me, ‘Lord, Lord,’ shall enter the kingdom of heaven, but he who does the will of My Father in heaven.  Many will say to Me in that day, ‘Lord, Lord, have we not prophesied in Your name, cast out demons in Your name, and done many wonders in Your name?’”  </a:t>
            </a:r>
            <a:r>
              <a:rPr lang="en-US" sz="2800" dirty="0" smtClean="0">
                <a:solidFill>
                  <a:srgbClr val="4C2D1A"/>
                </a:solidFill>
                <a:latin typeface="Century Gothic"/>
                <a:cs typeface="Century Gothic"/>
              </a:rPr>
              <a:t>Matthew 7:21-22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Some believe in God…</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2277547"/>
          </a:xfrm>
          <a:prstGeom prst="rect">
            <a:avLst/>
          </a:prstGeom>
          <a:noFill/>
        </p:spPr>
        <p:txBody>
          <a:bodyPr wrap="square" rtlCol="0">
            <a:spAutoFit/>
          </a:bodyPr>
          <a:lstStyle/>
          <a:p>
            <a:pPr marL="514350" indent="-514350">
              <a:buAutoNum type="arabicPeriod"/>
            </a:pPr>
            <a:r>
              <a:rPr lang="en-US" sz="3000" b="1" dirty="0" smtClean="0">
                <a:solidFill>
                  <a:srgbClr val="4C2D1A"/>
                </a:solidFill>
                <a:latin typeface="Century Gothic"/>
                <a:cs typeface="Century Gothic"/>
              </a:rPr>
              <a:t>But don’t know Him</a:t>
            </a:r>
            <a:endParaRPr lang="en-US" sz="3000" b="1" u="sng" dirty="0" smtClean="0">
              <a:solidFill>
                <a:srgbClr val="4C2D1A"/>
              </a:solidFill>
              <a:latin typeface="Century Gothic"/>
              <a:cs typeface="Century Gothic"/>
            </a:endParaRPr>
          </a:p>
          <a:p>
            <a:pPr marL="514350" indent="-514350">
              <a:buAutoNum type="arabicPeriod"/>
            </a:pPr>
            <a:endParaRPr lang="en-US" sz="2800" dirty="0" smtClean="0">
              <a:solidFill>
                <a:srgbClr val="4C2D1A"/>
              </a:solidFill>
              <a:latin typeface="Century Gothic"/>
              <a:cs typeface="Century Gothic"/>
            </a:endParaRPr>
          </a:p>
          <a:p>
            <a:pPr marL="514350" indent="-514350"/>
            <a:r>
              <a:rPr lang="en-US" sz="2800" i="1" dirty="0" smtClean="0">
                <a:solidFill>
                  <a:srgbClr val="4C2D1A"/>
                </a:solidFill>
                <a:latin typeface="Century Gothic"/>
                <a:cs typeface="Century Gothic"/>
              </a:rPr>
              <a:t>	“And then I will declare to them, ‘I never knew you; depart from Me, you who practice lawlessness!’”  </a:t>
            </a:r>
            <a:r>
              <a:rPr lang="en-US" sz="2800" dirty="0" smtClean="0">
                <a:solidFill>
                  <a:srgbClr val="4C2D1A"/>
                </a:solidFill>
                <a:latin typeface="Century Gothic"/>
                <a:cs typeface="Century Gothic"/>
              </a:rPr>
              <a:t>Matthew 7:23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_ppt_inside2.jpg"/>
          <p:cNvPicPr>
            <a:picLocks noGrp="1" noChangeAspect="1"/>
          </p:cNvPicPr>
          <p:nvPr>
            <p:ph idx="1"/>
          </p:nvPr>
        </p:nvPicPr>
        <p:blipFill>
          <a:blip r:embed="rId2"/>
          <a:srcRect/>
          <a:stretch>
            <a:fillRect/>
          </a:stretch>
        </p:blipFill>
        <p:spPr>
          <a:xfrm>
            <a:off x="0" y="0"/>
            <a:ext cx="9144000" cy="6858000"/>
          </a:xfrm>
        </p:spPr>
      </p:pic>
      <p:sp>
        <p:nvSpPr>
          <p:cNvPr id="5" name="TextBox 4"/>
          <p:cNvSpPr txBox="1"/>
          <p:nvPr/>
        </p:nvSpPr>
        <p:spPr>
          <a:xfrm>
            <a:off x="0" y="247395"/>
            <a:ext cx="9144000" cy="769441"/>
          </a:xfrm>
          <a:prstGeom prst="rect">
            <a:avLst/>
          </a:prstGeom>
          <a:noFill/>
        </p:spPr>
        <p:txBody>
          <a:bodyPr wrap="square" rtlCol="0">
            <a:spAutoFit/>
          </a:bodyPr>
          <a:lstStyle/>
          <a:p>
            <a:pPr algn="ctr"/>
            <a:r>
              <a:rPr lang="en-US" sz="4400" b="1" dirty="0" smtClean="0">
                <a:solidFill>
                  <a:srgbClr val="BD732B"/>
                </a:solidFill>
                <a:latin typeface="Century Gothic"/>
                <a:cs typeface="Century Gothic"/>
              </a:rPr>
              <a:t>Some believe in God…</a:t>
            </a:r>
            <a:endParaRPr lang="en-US" sz="4400" b="1" u="sng" dirty="0" smtClean="0">
              <a:solidFill>
                <a:srgbClr val="BD732B"/>
              </a:solidFill>
              <a:latin typeface="Century Gothic"/>
              <a:cs typeface="Century Gothic"/>
            </a:endParaRPr>
          </a:p>
        </p:txBody>
      </p:sp>
      <p:sp>
        <p:nvSpPr>
          <p:cNvPr id="6" name="TextBox 5"/>
          <p:cNvSpPr txBox="1"/>
          <p:nvPr/>
        </p:nvSpPr>
        <p:spPr>
          <a:xfrm>
            <a:off x="493997" y="1542850"/>
            <a:ext cx="8355029" cy="1477328"/>
          </a:xfrm>
          <a:prstGeom prst="rect">
            <a:avLst/>
          </a:prstGeom>
          <a:noFill/>
        </p:spPr>
        <p:txBody>
          <a:bodyPr wrap="square" rtlCol="0">
            <a:spAutoFit/>
          </a:bodyPr>
          <a:lstStyle/>
          <a:p>
            <a:pPr marL="514350" indent="-514350">
              <a:buAutoNum type="arabicPeriod"/>
            </a:pPr>
            <a:r>
              <a:rPr lang="en-US" sz="3000" dirty="0" smtClean="0">
                <a:solidFill>
                  <a:srgbClr val="4C2D1A"/>
                </a:solidFill>
                <a:latin typeface="Century Gothic"/>
                <a:cs typeface="Century Gothic"/>
              </a:rPr>
              <a:t>But don’t know Him</a:t>
            </a:r>
            <a:endParaRPr lang="en-US" sz="3000" u="sng" dirty="0" smtClean="0">
              <a:solidFill>
                <a:srgbClr val="4C2D1A"/>
              </a:solidFill>
              <a:latin typeface="Century Gothic"/>
              <a:cs typeface="Century Gothic"/>
            </a:endParaRPr>
          </a:p>
          <a:p>
            <a:pPr marL="514350" indent="-514350">
              <a:buFontTx/>
              <a:buAutoNum type="arabicPeriod"/>
            </a:pPr>
            <a:r>
              <a:rPr lang="en-US" sz="3000" b="1" dirty="0" smtClean="0">
                <a:solidFill>
                  <a:srgbClr val="4C2D1A"/>
                </a:solidFill>
                <a:latin typeface="Century Gothic"/>
                <a:cs typeface="Century Gothic"/>
              </a:rPr>
              <a:t>But don’t know Him well</a:t>
            </a:r>
            <a:endParaRPr lang="en-US" sz="3000" b="1" u="sng" dirty="0" smtClean="0">
              <a:solidFill>
                <a:srgbClr val="4C2D1A"/>
              </a:solidFill>
              <a:latin typeface="Century Gothic"/>
              <a:cs typeface="Century Gothic"/>
            </a:endParaRPr>
          </a:p>
          <a:p>
            <a:pPr marL="514350" indent="-514350">
              <a:buAutoNum type="arabicPeriod"/>
            </a:pPr>
            <a:endParaRPr lang="en-US" sz="3000" dirty="0" smtClean="0">
              <a:solidFill>
                <a:srgbClr val="4C2D1A"/>
              </a:solidFill>
              <a:latin typeface="Century Gothic"/>
              <a:cs typeface="Century Gothic"/>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TotalTime>
  <Words>198</Words>
  <Application>Microsoft Office PowerPoint</Application>
  <PresentationFormat>On-screen Show (4:3)</PresentationFormat>
  <Paragraphs>51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Southern Management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Monica Fam</dc:creator>
  <cp:lastModifiedBy>franthony</cp:lastModifiedBy>
  <cp:revision>31</cp:revision>
  <dcterms:created xsi:type="dcterms:W3CDTF">2010-09-23T13:09:57Z</dcterms:created>
  <dcterms:modified xsi:type="dcterms:W3CDTF">2010-10-16T21:49:36Z</dcterms:modified>
</cp:coreProperties>
</file>