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5" r:id="rId4"/>
    <p:sldId id="258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69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732B"/>
    <a:srgbClr val="4C2D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F406-DF1B-0F46-BD8E-CAB48C49DCAA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PA_ppt_b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6547" y="1269063"/>
            <a:ext cx="35792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I believe in God,</a:t>
            </a:r>
            <a:r>
              <a:rPr lang="en-US" sz="5400" b="1" i="1" dirty="0" smtClean="0">
                <a:solidFill>
                  <a:srgbClr val="BD732B"/>
                </a:solidFill>
                <a:latin typeface="Century Gothic"/>
                <a:cs typeface="Century Gothic"/>
              </a:rPr>
              <a:t> but I don’t fear Him</a:t>
            </a:r>
            <a:endParaRPr lang="en-US" sz="5400" b="1" i="1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7245" y="5868793"/>
            <a:ext cx="3579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September 26, </a:t>
            </a:r>
            <a:r>
              <a:rPr lang="en-US" sz="24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2010</a:t>
            </a:r>
          </a:p>
          <a:p>
            <a:pPr algn="ctr"/>
            <a:r>
              <a:rPr lang="en-US" sz="24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Part 1</a:t>
            </a:r>
            <a:endParaRPr lang="en-US" sz="2400" b="1" dirty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Fear Grows with </a:t>
            </a:r>
            <a:r>
              <a:rPr lang="en-US" sz="4600" b="1" u="sng" dirty="0" smtClean="0">
                <a:solidFill>
                  <a:srgbClr val="BD732B"/>
                </a:solidFill>
                <a:latin typeface="Century Gothic"/>
                <a:cs typeface="Century Gothic"/>
              </a:rPr>
              <a:t>Relationship</a:t>
            </a:r>
            <a:endParaRPr lang="en-US" sz="4600" b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pic>
        <p:nvPicPr>
          <p:cNvPr id="26626" name="Picture 2" descr="http://www.mcc.uk.com/images/holdingh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4878" y="1542850"/>
            <a:ext cx="5271832" cy="3953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Fear Grows with </a:t>
            </a:r>
            <a:r>
              <a:rPr lang="en-US" sz="4600" b="1" u="sng" dirty="0" smtClean="0">
                <a:solidFill>
                  <a:srgbClr val="BD732B"/>
                </a:solidFill>
                <a:latin typeface="Century Gothic"/>
                <a:cs typeface="Century Gothic"/>
              </a:rPr>
              <a:t>Relationship</a:t>
            </a:r>
            <a:endParaRPr lang="en-US" sz="4600" b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542850"/>
            <a:ext cx="83550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“…Christ Jesus, who, being in the form of God, did not consider it robbery to be equal with God, but made Himself of no reputation, taking the form of a bondservant, and coming in the likeness of men. And being found in appearance as a man, He humbled Himself and became obedient to the point of death, even the death of the cross…”  </a:t>
            </a:r>
            <a:r>
              <a:rPr lang="en-US" sz="3000" dirty="0" smtClean="0">
                <a:solidFill>
                  <a:srgbClr val="4C2D1A"/>
                </a:solidFill>
                <a:latin typeface="Century Gothic"/>
                <a:cs typeface="Century Gothic"/>
              </a:rPr>
              <a:t>Philippians 2:5-8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Fear Grows with </a:t>
            </a:r>
            <a:r>
              <a:rPr lang="en-US" sz="4600" b="1" u="sng" dirty="0" smtClean="0">
                <a:solidFill>
                  <a:srgbClr val="BD732B"/>
                </a:solidFill>
                <a:latin typeface="Century Gothic"/>
                <a:cs typeface="Century Gothic"/>
              </a:rPr>
              <a:t>Relationship</a:t>
            </a:r>
            <a:endParaRPr lang="en-US" sz="4600" b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542850"/>
            <a:ext cx="8355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“…Therefore, my beloved, as you have always obeyed…work out your own salvation with fear and trembling”  </a:t>
            </a:r>
            <a:r>
              <a:rPr lang="en-US" sz="3000" dirty="0" smtClean="0">
                <a:solidFill>
                  <a:srgbClr val="4C2D1A"/>
                </a:solidFill>
                <a:latin typeface="Century Gothic"/>
                <a:cs typeface="Century Gothic"/>
              </a:rPr>
              <a:t>Philippians 2:12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When You Truly Fear God…</a:t>
            </a:r>
            <a:endParaRPr lang="en-US" sz="4600" b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When You Truly Fear God…</a:t>
            </a:r>
            <a:endParaRPr lang="en-US" sz="4600" b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542850"/>
            <a:ext cx="83550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4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 You’ll give yourself to Him wholeheartedly without any </a:t>
            </a:r>
            <a:r>
              <a:rPr lang="en-US" sz="3400" b="1" u="sng" dirty="0" smtClean="0">
                <a:solidFill>
                  <a:srgbClr val="4C2D1A"/>
                </a:solidFill>
                <a:latin typeface="Century Gothic"/>
                <a:cs typeface="Century Gothic"/>
              </a:rPr>
              <a:t>condition</a:t>
            </a:r>
            <a:endParaRPr lang="en-US" sz="3400" b="1" u="sng" dirty="0" smtClean="0">
              <a:solidFill>
                <a:srgbClr val="4C2D1A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When You Truly Fear God…</a:t>
            </a:r>
            <a:endParaRPr lang="en-US" sz="4600" b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542850"/>
            <a:ext cx="835502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4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 You’ll give yourself to Him wholeheartedly without any </a:t>
            </a:r>
            <a:r>
              <a:rPr lang="en-US" sz="3400" b="1" u="sng" dirty="0" smtClean="0">
                <a:solidFill>
                  <a:srgbClr val="4C2D1A"/>
                </a:solidFill>
                <a:latin typeface="Century Gothic"/>
                <a:cs typeface="Century Gothic"/>
              </a:rPr>
              <a:t>condition</a:t>
            </a:r>
            <a:endParaRPr lang="en-US" sz="3400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>
              <a:buFont typeface="Arial" pitchFamily="34" charset="0"/>
              <a:buChar char="•"/>
            </a:pPr>
            <a:endParaRPr lang="en-US" sz="3000" b="1" u="sng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r>
              <a:rPr lang="en-US" sz="3000" dirty="0" smtClean="0">
                <a:solidFill>
                  <a:srgbClr val="4C2D1A"/>
                </a:solidFill>
                <a:latin typeface="Century Gothic"/>
                <a:cs typeface="Century Gothic"/>
              </a:rPr>
              <a:t>	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“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Do not lay your hand on the lad, or do 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	anything 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to him; for now I know that you 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	fear 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God, since you have not withheld 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	your 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son, your only son, from Me.”  </a:t>
            </a:r>
            <a:r>
              <a:rPr lang="en-US" sz="3000" dirty="0" smtClean="0">
                <a:solidFill>
                  <a:srgbClr val="4C2D1A"/>
                </a:solidFill>
                <a:latin typeface="Century Gothic"/>
                <a:cs typeface="Century Gothic"/>
              </a:rPr>
              <a:t>	Genesis </a:t>
            </a:r>
            <a:r>
              <a:rPr lang="en-US" sz="3000" dirty="0" smtClean="0">
                <a:solidFill>
                  <a:srgbClr val="4C2D1A"/>
                </a:solidFill>
                <a:latin typeface="Century Gothic"/>
                <a:cs typeface="Century Gothic"/>
              </a:rPr>
              <a:t>22:12</a:t>
            </a:r>
          </a:p>
          <a:p>
            <a:pPr>
              <a:buFont typeface="Arial" pitchFamily="34" charset="0"/>
              <a:buChar char="•"/>
            </a:pPr>
            <a:endParaRPr lang="en-US" sz="3000" b="1" u="sng" dirty="0" smtClean="0">
              <a:solidFill>
                <a:srgbClr val="4C2D1A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When You Truly Fear God…</a:t>
            </a:r>
            <a:endParaRPr lang="en-US" sz="4600" b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542850"/>
            <a:ext cx="835502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4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 You’ll give yourself to Him wholeheartedly without any </a:t>
            </a:r>
            <a:r>
              <a:rPr lang="en-US" sz="3400" b="1" u="sng" dirty="0" smtClean="0">
                <a:solidFill>
                  <a:srgbClr val="4C2D1A"/>
                </a:solidFill>
                <a:latin typeface="Century Gothic"/>
                <a:cs typeface="Century Gothic"/>
              </a:rPr>
              <a:t>condition</a:t>
            </a:r>
            <a:endParaRPr lang="en-US" sz="3400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>
              <a:buFont typeface="Arial" pitchFamily="34" charset="0"/>
              <a:buChar char="•"/>
            </a:pPr>
            <a:endParaRPr lang="en-US" sz="3000" b="1" u="sng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>
              <a:buFont typeface="Arial" pitchFamily="34" charset="0"/>
              <a:buChar char="•"/>
            </a:pPr>
            <a:endParaRPr lang="en-US" sz="3000" b="1" u="sng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r>
              <a:rPr lang="en-US" sz="3000" dirty="0" smtClean="0">
                <a:solidFill>
                  <a:srgbClr val="4C2D1A"/>
                </a:solidFill>
                <a:latin typeface="Century Gothic"/>
                <a:cs typeface="Century Gothic"/>
              </a:rPr>
              <a:t>	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“If 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you love Me, keep My 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	commandments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.”</a:t>
            </a:r>
            <a:r>
              <a:rPr lang="en-US" sz="3000" dirty="0" smtClean="0">
                <a:solidFill>
                  <a:srgbClr val="4C2D1A"/>
                </a:solidFill>
                <a:latin typeface="Century Gothic"/>
                <a:cs typeface="Century Gothic"/>
              </a:rPr>
              <a:t>  John 14:15</a:t>
            </a:r>
          </a:p>
          <a:p>
            <a:pPr>
              <a:buFont typeface="Arial" pitchFamily="34" charset="0"/>
              <a:buChar char="•"/>
            </a:pPr>
            <a:endParaRPr lang="en-US" sz="3000" b="1" u="sng" dirty="0" smtClean="0">
              <a:solidFill>
                <a:srgbClr val="4C2D1A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When You Truly Fear God…</a:t>
            </a:r>
            <a:endParaRPr lang="en-US" sz="4600" b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542850"/>
            <a:ext cx="83550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4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 You’ll be forever </a:t>
            </a:r>
            <a:r>
              <a:rPr lang="en-US" sz="3400" b="1" u="sng" dirty="0" smtClean="0">
                <a:solidFill>
                  <a:srgbClr val="4C2D1A"/>
                </a:solidFill>
                <a:latin typeface="Century Gothic"/>
                <a:cs typeface="Century Gothic"/>
              </a:rPr>
              <a:t>ruined</a:t>
            </a:r>
          </a:p>
          <a:p>
            <a:pPr>
              <a:buFont typeface="Arial" pitchFamily="34" charset="0"/>
              <a:buChar char="•"/>
            </a:pPr>
            <a:endParaRPr lang="en-US" sz="3000" b="1" u="sng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>
              <a:buFont typeface="Arial" pitchFamily="34" charset="0"/>
              <a:buChar char="•"/>
            </a:pPr>
            <a:endParaRPr lang="en-US" sz="3000" b="1" u="sng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See Isaiah 6</a:t>
            </a:r>
            <a:endParaRPr lang="en-US" sz="3000" i="1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>
              <a:buFont typeface="Arial" pitchFamily="34" charset="0"/>
              <a:buChar char="•"/>
            </a:pPr>
            <a:endParaRPr lang="en-US" sz="3000" b="1" u="sng" dirty="0" smtClean="0">
              <a:solidFill>
                <a:srgbClr val="4C2D1A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Isaiah 6:1</a:t>
            </a:r>
            <a:endParaRPr lang="en-US" sz="4600" b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542850"/>
            <a:ext cx="8355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“In the year that King </a:t>
            </a:r>
            <a:r>
              <a:rPr lang="en-US" sz="3000" i="1" dirty="0" err="1" smtClean="0">
                <a:solidFill>
                  <a:srgbClr val="4C2D1A"/>
                </a:solidFill>
                <a:latin typeface="Century Gothic"/>
                <a:cs typeface="Century Gothic"/>
              </a:rPr>
              <a:t>Uzziah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 died, I saw the Lord sitting on a throne, high and lifted up, and the train of His robe filled the 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temple.”</a:t>
            </a:r>
            <a:endParaRPr lang="en-US" sz="3000" i="1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>
              <a:buFont typeface="Arial" pitchFamily="34" charset="0"/>
              <a:buChar char="•"/>
            </a:pPr>
            <a:endParaRPr lang="en-US" sz="3000" b="1" u="sng" dirty="0" smtClean="0">
              <a:solidFill>
                <a:srgbClr val="4C2D1A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Isaiah 6:2-4</a:t>
            </a:r>
            <a:endParaRPr lang="en-US" sz="4600" b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542850"/>
            <a:ext cx="83550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“Above it stood seraphim; each one had six wings: with two he covered his face, with two he covered his feet, and with two he flew. And one cried to another and said: ‘Holy, holy, holy is the LORD of hosts; the whole earth is full of His glory!’  And the posts of the door were shaken by the voice of him who cried out, and the house was filled with 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smoke.”</a:t>
            </a:r>
            <a:endParaRPr lang="en-US" sz="3000" i="1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>
              <a:buFont typeface="Arial" pitchFamily="34" charset="0"/>
              <a:buChar char="•"/>
            </a:pPr>
            <a:endParaRPr lang="en-US" sz="3000" b="1" u="sng" dirty="0" smtClean="0">
              <a:solidFill>
                <a:srgbClr val="4C2D1A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0000" dirty="0" smtClean="0"/>
              <a:t>	INSERT VIDEO HERE</a:t>
            </a:r>
            <a:endParaRPr 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Isaiah 6:5</a:t>
            </a:r>
            <a:endParaRPr lang="en-US" sz="4600" b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542850"/>
            <a:ext cx="83550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“So I said: </a:t>
            </a:r>
            <a:r>
              <a:rPr lang="en-US" sz="3000" b="1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‘Woe is me, for I am undone [ruined]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! Because I am a man of unclean lips, and I dwell in the midst of a people of unclean lips; for my eyes have seen the King, the LORD of hosts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.”</a:t>
            </a:r>
            <a:endParaRPr lang="en-US" sz="3000" i="1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>
              <a:buFont typeface="Arial" pitchFamily="34" charset="0"/>
              <a:buChar char="•"/>
            </a:pPr>
            <a:endParaRPr lang="en-US" sz="3000" b="1" u="sng" dirty="0" smtClean="0">
              <a:solidFill>
                <a:srgbClr val="4C2D1A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Isaiah 6:8</a:t>
            </a:r>
            <a:endParaRPr lang="en-US" sz="4600" b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542850"/>
            <a:ext cx="8355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“Also I heard the voice of the Lord, saying: ‘Whom shall I send, and who will go for Us?’  Then I said, ‘Here am I! Send me.’”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i="1" dirty="0" smtClean="0">
                <a:solidFill>
                  <a:srgbClr val="BD732B"/>
                </a:solidFill>
                <a:latin typeface="Century Gothic"/>
                <a:cs typeface="Century Gothic"/>
              </a:rPr>
              <a:t>Are you living in the </a:t>
            </a:r>
          </a:p>
          <a:p>
            <a:pPr algn="ctr"/>
            <a:r>
              <a:rPr lang="en-US" sz="4600" b="1" i="1" dirty="0" smtClean="0">
                <a:solidFill>
                  <a:srgbClr val="BD732B"/>
                </a:solidFill>
                <a:latin typeface="Century Gothic"/>
                <a:cs typeface="Century Gothic"/>
              </a:rPr>
              <a:t>fear of God?</a:t>
            </a:r>
            <a:endParaRPr lang="en-US" sz="4600" b="1" i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i="1" dirty="0" smtClean="0">
                <a:solidFill>
                  <a:srgbClr val="BD732B"/>
                </a:solidFill>
                <a:latin typeface="Century Gothic"/>
                <a:cs typeface="Century Gothic"/>
              </a:rPr>
              <a:t>Are you living in the </a:t>
            </a:r>
          </a:p>
          <a:p>
            <a:pPr algn="ctr"/>
            <a:r>
              <a:rPr lang="en-US" sz="4600" b="1" i="1" dirty="0" smtClean="0">
                <a:solidFill>
                  <a:srgbClr val="BD732B"/>
                </a:solidFill>
                <a:latin typeface="Century Gothic"/>
                <a:cs typeface="Century Gothic"/>
              </a:rPr>
              <a:t>fear of God?</a:t>
            </a:r>
            <a:endParaRPr lang="en-US" sz="4600" b="1" i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2477729"/>
            <a:ext cx="83550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“</a:t>
            </a:r>
            <a:r>
              <a:rPr lang="en-US" sz="3200" b="1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Blessed are all who fear the LORD</a:t>
            </a:r>
            <a:r>
              <a:rPr lang="en-US" sz="32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, who walk in his ways. You will eat the fruit of your labor; blessings and prosperity will be </a:t>
            </a:r>
            <a:r>
              <a:rPr lang="en-US" sz="32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yours… Thus </a:t>
            </a:r>
            <a:r>
              <a:rPr lang="en-US" sz="32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is the man blessed who fears the LORD.”  </a:t>
            </a:r>
            <a:endParaRPr lang="en-US" sz="3200" i="1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200" dirty="0" smtClean="0">
                <a:solidFill>
                  <a:srgbClr val="4C2D1A"/>
                </a:solidFill>
                <a:latin typeface="Century Gothic"/>
                <a:cs typeface="Century Gothic"/>
              </a:rPr>
              <a:t>Psalm </a:t>
            </a:r>
            <a:r>
              <a:rPr lang="en-US" sz="3200" dirty="0" smtClean="0">
                <a:solidFill>
                  <a:srgbClr val="4C2D1A"/>
                </a:solidFill>
                <a:latin typeface="Century Gothic"/>
                <a:cs typeface="Century Gothic"/>
              </a:rPr>
              <a:t>128:1-4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PA_ppt_b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6547" y="1269063"/>
            <a:ext cx="35792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I believe in God,</a:t>
            </a:r>
            <a:r>
              <a:rPr lang="en-US" sz="5400" b="1" i="1" dirty="0" smtClean="0">
                <a:solidFill>
                  <a:srgbClr val="BD732B"/>
                </a:solidFill>
                <a:latin typeface="Century Gothic"/>
                <a:cs typeface="Century Gothic"/>
              </a:rPr>
              <a:t> but I don’t fear Him</a:t>
            </a:r>
            <a:endParaRPr lang="en-US" sz="5400" b="1" i="1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7245" y="5868793"/>
            <a:ext cx="3579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September 26, </a:t>
            </a:r>
            <a:r>
              <a:rPr lang="en-US" sz="24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2010</a:t>
            </a:r>
          </a:p>
          <a:p>
            <a:pPr algn="ctr"/>
            <a:r>
              <a:rPr lang="en-US" sz="24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Part 1</a:t>
            </a:r>
            <a:endParaRPr lang="en-US" sz="2400" b="1" dirty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2 Timothy 3:1-5</a:t>
            </a:r>
            <a:endParaRPr lang="en-US" sz="5000" b="1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248118"/>
            <a:ext cx="83550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C2D1A"/>
                </a:solidFill>
                <a:latin typeface="Century Gothic"/>
                <a:cs typeface="Century Gothic"/>
              </a:rPr>
              <a:t>“</a:t>
            </a:r>
            <a:r>
              <a:rPr lang="en-US" sz="2800" dirty="0" smtClean="0">
                <a:solidFill>
                  <a:srgbClr val="4C2D1A"/>
                </a:solidFill>
                <a:latin typeface="Century Gothic"/>
                <a:cs typeface="Century Gothic"/>
              </a:rPr>
              <a:t>But know this, that in the last days perilous times will come: For men will be lovers of themselves, lovers of money, boasters, proud, blasphemers, disobedient to parents, unthankful, unholy, unloving, unforgiving, slanderers, without self-control, brutal, despisers of good, traitors, headstrong, haughty, lovers of pleasure rather than lovers of God, </a:t>
            </a:r>
            <a:r>
              <a:rPr lang="en-US" sz="2800" b="1" u="sng" dirty="0" smtClean="0">
                <a:solidFill>
                  <a:srgbClr val="4C2D1A"/>
                </a:solidFill>
                <a:latin typeface="Century Gothic"/>
                <a:cs typeface="Century Gothic"/>
              </a:rPr>
              <a:t>having a form of godliness but denying its power</a:t>
            </a:r>
            <a:r>
              <a:rPr lang="en-US" sz="2800" dirty="0" smtClean="0">
                <a:solidFill>
                  <a:srgbClr val="4C2D1A"/>
                </a:solidFill>
                <a:latin typeface="Century Gothic"/>
                <a:cs typeface="Century Gothic"/>
              </a:rPr>
              <a:t>.”</a:t>
            </a:r>
            <a:endParaRPr lang="en-US" sz="2800" dirty="0" smtClean="0">
              <a:solidFill>
                <a:srgbClr val="4C2D1A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What is a Practical Atheist?</a:t>
            </a:r>
            <a:endParaRPr lang="en-US" sz="5000" b="1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What is a Practical Atheist?</a:t>
            </a:r>
            <a:endParaRPr lang="en-US" sz="5000" b="1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2162266"/>
            <a:ext cx="8355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Someone who </a:t>
            </a:r>
            <a:r>
              <a:rPr lang="en-US" sz="3600" b="1" u="sng" dirty="0" smtClean="0">
                <a:solidFill>
                  <a:srgbClr val="4C2D1A"/>
                </a:solidFill>
                <a:latin typeface="Century Gothic"/>
                <a:cs typeface="Century Gothic"/>
              </a:rPr>
              <a:t>BELIEVES </a:t>
            </a:r>
            <a:r>
              <a:rPr lang="en-US" sz="36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in God, </a:t>
            </a:r>
          </a:p>
          <a:p>
            <a:pPr algn="ctr"/>
            <a:r>
              <a:rPr lang="en-US" sz="36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but lives as if He </a:t>
            </a:r>
            <a:r>
              <a:rPr lang="en-US" sz="3600" b="1" u="sng" dirty="0" smtClean="0">
                <a:solidFill>
                  <a:srgbClr val="4C2D1A"/>
                </a:solidFill>
                <a:latin typeface="Century Gothic"/>
                <a:cs typeface="Century Gothic"/>
              </a:rPr>
              <a:t>DOESN’T EXIST</a:t>
            </a:r>
            <a:r>
              <a:rPr lang="en-US" sz="36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.</a:t>
            </a:r>
            <a:endParaRPr lang="en-US" sz="3600" b="1" dirty="0" smtClean="0">
              <a:solidFill>
                <a:srgbClr val="4C2D1A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0" b="1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281" y="678945"/>
            <a:ext cx="83550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4C2D1A"/>
                </a:solidFill>
                <a:latin typeface="Century Gothic"/>
                <a:cs typeface="Century Gothic"/>
              </a:rPr>
              <a:t>	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“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Sin whispers to the wicked, deep within 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	their 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hearts. They have no fear of God to 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	restrain 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them. In their blind conceit, they 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	cannot 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see how wicked they really are. “  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	</a:t>
            </a:r>
            <a:r>
              <a:rPr lang="en-US" sz="3000" dirty="0" smtClean="0">
                <a:solidFill>
                  <a:srgbClr val="4C2D1A"/>
                </a:solidFill>
                <a:latin typeface="Century Gothic"/>
                <a:cs typeface="Century Gothic"/>
              </a:rPr>
              <a:t>Psalm </a:t>
            </a:r>
            <a:r>
              <a:rPr lang="en-US" sz="3000" dirty="0" smtClean="0">
                <a:solidFill>
                  <a:srgbClr val="4C2D1A"/>
                </a:solidFill>
                <a:latin typeface="Century Gothic"/>
                <a:cs typeface="Century Gothic"/>
              </a:rPr>
              <a:t>36:1-2 </a:t>
            </a:r>
          </a:p>
        </p:txBody>
      </p:sp>
      <p:pic>
        <p:nvPicPr>
          <p:cNvPr id="1030" name="Picture 6" descr="The Devil will whisper lies in your ear that may seem appealing or even tr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376" y="2843628"/>
            <a:ext cx="3782244" cy="2817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Fear of God Begins with </a:t>
            </a:r>
            <a:r>
              <a:rPr lang="en-US" sz="4600" b="1" u="sng" dirty="0" smtClean="0">
                <a:solidFill>
                  <a:srgbClr val="BD732B"/>
                </a:solidFill>
                <a:latin typeface="Century Gothic"/>
                <a:cs typeface="Century Gothic"/>
              </a:rPr>
              <a:t>AWE</a:t>
            </a:r>
            <a:endParaRPr lang="en-US" sz="4600" b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pic>
        <p:nvPicPr>
          <p:cNvPr id="23554" name="Picture 2" descr="http://2.bp.blogspot.com/_khA6TexyjhU/SpRCojEFb7I/AAAAAAAAAQY/6-1Wf7e5QvQ/s400/armsou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408" y="1407165"/>
            <a:ext cx="5906012" cy="4429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Fear of God Begins with </a:t>
            </a:r>
            <a:r>
              <a:rPr lang="en-US" sz="4600" b="1" u="sng" dirty="0" smtClean="0">
                <a:solidFill>
                  <a:srgbClr val="BD732B"/>
                </a:solidFill>
                <a:latin typeface="Century Gothic"/>
                <a:cs typeface="Century Gothic"/>
              </a:rPr>
              <a:t>AWE</a:t>
            </a:r>
            <a:endParaRPr lang="en-US" sz="4600" b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542850"/>
            <a:ext cx="83550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“By the word of the LORD the heavens were made, and all the host of them by the breath of His mouth.  He gathers the waters of the sea together as a heap; He lays up the deep in storehouses.  Let all the earth </a:t>
            </a:r>
            <a:r>
              <a:rPr lang="en-US" sz="3000" b="1" i="1" u="sng" dirty="0" smtClean="0">
                <a:solidFill>
                  <a:srgbClr val="4C2D1A"/>
                </a:solidFill>
                <a:latin typeface="Century Gothic"/>
                <a:cs typeface="Century Gothic"/>
              </a:rPr>
              <a:t>fear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 the LORD; let all the inhabitants of the world stand in </a:t>
            </a:r>
            <a:r>
              <a:rPr lang="en-US" sz="3000" b="1" i="1" u="sng" dirty="0" smtClean="0">
                <a:solidFill>
                  <a:srgbClr val="4C2D1A"/>
                </a:solidFill>
                <a:latin typeface="Century Gothic"/>
                <a:cs typeface="Century Gothic"/>
              </a:rPr>
              <a:t>awe</a:t>
            </a:r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 of Him.”  </a:t>
            </a:r>
            <a:r>
              <a:rPr lang="en-US" sz="3000" dirty="0" smtClean="0">
                <a:solidFill>
                  <a:srgbClr val="4C2D1A"/>
                </a:solidFill>
                <a:latin typeface="Century Gothic"/>
                <a:cs typeface="Century Gothic"/>
              </a:rPr>
              <a:t>Psalm 33:6-8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677</Words>
  <Application>Microsoft Office PowerPoint</Application>
  <PresentationFormat>On-screen Show (4:3)</PresentationFormat>
  <Paragraphs>53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Southern Management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Fam</dc:creator>
  <cp:lastModifiedBy>franthony</cp:lastModifiedBy>
  <cp:revision>10</cp:revision>
  <dcterms:created xsi:type="dcterms:W3CDTF">2010-09-23T13:09:57Z</dcterms:created>
  <dcterms:modified xsi:type="dcterms:W3CDTF">2010-09-25T15:15:42Z</dcterms:modified>
</cp:coreProperties>
</file>