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5" r:id="rId3"/>
    <p:sldId id="258" r:id="rId4"/>
    <p:sldId id="276" r:id="rId5"/>
    <p:sldId id="277" r:id="rId6"/>
    <p:sldId id="278" r:id="rId7"/>
    <p:sldId id="279" r:id="rId8"/>
    <p:sldId id="262" r:id="rId9"/>
    <p:sldId id="280" r:id="rId10"/>
    <p:sldId id="263" r:id="rId11"/>
    <p:sldId id="265" r:id="rId12"/>
    <p:sldId id="268" r:id="rId13"/>
    <p:sldId id="271" r:id="rId14"/>
    <p:sldId id="266" r:id="rId15"/>
    <p:sldId id="272" r:id="rId16"/>
    <p:sldId id="273" r:id="rId17"/>
    <p:sldId id="27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6FA83-9B7F-4A70-87BC-B3809F23FCA6}" type="datetimeFigureOut">
              <a:rPr lang="en-US" smtClean="0"/>
              <a:t>12/17/2011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60A9B-AA16-457F-9A8E-1E12373C0ACB}" type="slidenum">
              <a:rPr lang="en-US" smtClean="0"/>
              <a:t>‹#›</a:t>
            </a:fld>
            <a:endParaRPr lang="en-US"/>
          </a:p>
        </p:txBody>
      </p:sp>
    </p:spTree>
    <p:extLst>
      <p:ext uri="{BB962C8B-B14F-4D97-AF65-F5344CB8AC3E}">
        <p14:creationId xmlns:p14="http://schemas.microsoft.com/office/powerpoint/2010/main" val="198898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10DB2AE-2FF5-4627-BE49-1A5D6B74AB2D}" type="datetimeFigureOut">
              <a:rPr lang="en-US" smtClean="0"/>
              <a:t>12/17/2011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AC02056-5E2A-4E09-BC56-9710C9FED12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DB2AE-2FF5-4627-BE49-1A5D6B74AB2D}"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DB2AE-2FF5-4627-BE49-1A5D6B74AB2D}"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DB2AE-2FF5-4627-BE49-1A5D6B74AB2D}"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DB2AE-2FF5-4627-BE49-1A5D6B74AB2D}"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0DB2AE-2FF5-4627-BE49-1A5D6B74AB2D}"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2056-5E2A-4E09-BC56-9710C9FED12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0DB2AE-2FF5-4627-BE49-1A5D6B74AB2D}" type="datetimeFigureOut">
              <a:rPr lang="en-US" smtClean="0"/>
              <a:t>12/17/2011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DB2AE-2FF5-4627-BE49-1A5D6B74AB2D}" type="datetimeFigureOut">
              <a:rPr lang="en-US" smtClean="0"/>
              <a:t>12/17/2011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DB2AE-2FF5-4627-BE49-1A5D6B74AB2D}" type="datetimeFigureOut">
              <a:rPr lang="en-US" smtClean="0"/>
              <a:t>12/17/2011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10DB2AE-2FF5-4627-BE49-1A5D6B74AB2D}" type="datetimeFigureOut">
              <a:rPr lang="en-US" smtClean="0"/>
              <a:t>12/17/2011</a:t>
            </a:fld>
            <a:endParaRPr lang="en-US"/>
          </a:p>
        </p:txBody>
      </p:sp>
      <p:sp>
        <p:nvSpPr>
          <p:cNvPr id="7" name="Slide Number Placeholder 6"/>
          <p:cNvSpPr>
            <a:spLocks noGrp="1"/>
          </p:cNvSpPr>
          <p:nvPr>
            <p:ph type="sldNum" sz="quarter" idx="12"/>
          </p:nvPr>
        </p:nvSpPr>
        <p:spPr/>
        <p:txBody>
          <a:bodyPr/>
          <a:lstStyle/>
          <a:p>
            <a:fld id="{6AC02056-5E2A-4E09-BC56-9710C9FED12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DB2AE-2FF5-4627-BE49-1A5D6B74AB2D}" type="datetimeFigureOut">
              <a:rPr lang="en-US" smtClean="0"/>
              <a:t>12/17/2011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AC02056-5E2A-4E09-BC56-9710C9FED1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10DB2AE-2FF5-4627-BE49-1A5D6B74AB2D}" type="datetimeFigureOut">
              <a:rPr lang="en-US" smtClean="0"/>
              <a:t>12/17/2011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AC02056-5E2A-4E09-BC56-9710C9FED1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5105400"/>
            <a:ext cx="6777317" cy="1447800"/>
          </a:xfrm>
        </p:spPr>
        <p:txBody>
          <a:bodyPr/>
          <a:lstStyle/>
          <a:p>
            <a:pPr marL="68580" indent="0" algn="ctr">
              <a:buNone/>
            </a:pPr>
            <a:r>
              <a:rPr lang="en-US" sz="5400" b="1" dirty="0" smtClean="0"/>
              <a:t>Living with Vision</a:t>
            </a:r>
            <a:endParaRPr lang="en-US" sz="5400" b="1" dirty="0" smtClean="0"/>
          </a:p>
          <a:p>
            <a:pPr marL="68580" indent="0" algn="ctr">
              <a:buNone/>
            </a:pPr>
            <a:r>
              <a:rPr lang="en-US" dirty="0" smtClean="0"/>
              <a:t>December 18, 2011</a:t>
            </a:r>
            <a:endParaRPr lang="en-US" dirty="0"/>
          </a:p>
        </p:txBody>
      </p:sp>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0"/>
            <a:ext cx="7467600" cy="4940591"/>
          </a:xfrm>
          <a:prstGeom prst="rect">
            <a:avLst/>
          </a:prstGeom>
        </p:spPr>
      </p:pic>
    </p:spTree>
    <p:extLst>
      <p:ext uri="{BB962C8B-B14F-4D97-AF65-F5344CB8AC3E}">
        <p14:creationId xmlns:p14="http://schemas.microsoft.com/office/powerpoint/2010/main" val="2517427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838200"/>
          </a:xfrm>
        </p:spPr>
        <p:txBody>
          <a:bodyPr/>
          <a:lstStyle/>
          <a:p>
            <a:r>
              <a:rPr lang="en-US" b="1" dirty="0" smtClean="0"/>
              <a:t>Phase 1:  </a:t>
            </a:r>
            <a:r>
              <a:rPr lang="en-US" b="1" u="sng" dirty="0" smtClean="0"/>
              <a:t>Spirit’s Prompting</a:t>
            </a:r>
            <a:endParaRPr lang="en-US" b="1" u="sng" dirty="0"/>
          </a:p>
        </p:txBody>
      </p:sp>
      <p:sp>
        <p:nvSpPr>
          <p:cNvPr id="3" name="Content Placeholder 2"/>
          <p:cNvSpPr>
            <a:spLocks noGrp="1"/>
          </p:cNvSpPr>
          <p:nvPr>
            <p:ph idx="1"/>
          </p:nvPr>
        </p:nvSpPr>
        <p:spPr>
          <a:xfrm>
            <a:off x="762000" y="1981200"/>
            <a:ext cx="7543800" cy="4419600"/>
          </a:xfrm>
        </p:spPr>
        <p:txBody>
          <a:bodyPr/>
          <a:lstStyle/>
          <a:p>
            <a:pPr marL="525780" indent="-457200">
              <a:buAutoNum type="arabicPeriod"/>
            </a:pPr>
            <a:endParaRPr lang="en-US" dirty="0"/>
          </a:p>
        </p:txBody>
      </p:sp>
      <p:pic>
        <p:nvPicPr>
          <p:cNvPr id="4" name="Picture 2" descr="http://3.bp.blogspot.com/-6x1SqVYiTDo/TfzSzX_X1wI/AAAAAAAAA94/JXXaIbNkS74/s1600/chairnsandironsBound-with-Chains-of-the-Spirit-and-of-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14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338510" cy="838200"/>
          </a:xfrm>
        </p:spPr>
        <p:txBody>
          <a:bodyPr>
            <a:normAutofit/>
          </a:bodyPr>
          <a:lstStyle/>
          <a:p>
            <a:r>
              <a:rPr lang="en-US" b="1" dirty="0" smtClean="0"/>
              <a:t>Phase 2:  </a:t>
            </a:r>
            <a:r>
              <a:rPr lang="en-US" b="1" u="sng" dirty="0" smtClean="0"/>
              <a:t>Certain Uncertainty</a:t>
            </a:r>
            <a:endParaRPr lang="en-US" b="1" u="sng" dirty="0"/>
          </a:p>
        </p:txBody>
      </p:sp>
      <p:sp>
        <p:nvSpPr>
          <p:cNvPr id="3" name="Content Placeholder 2"/>
          <p:cNvSpPr>
            <a:spLocks noGrp="1"/>
          </p:cNvSpPr>
          <p:nvPr>
            <p:ph idx="1"/>
          </p:nvPr>
        </p:nvSpPr>
        <p:spPr>
          <a:xfrm>
            <a:off x="762000" y="1981200"/>
            <a:ext cx="7543800" cy="4419600"/>
          </a:xfrm>
        </p:spPr>
        <p:txBody>
          <a:bodyPr/>
          <a:lstStyle/>
          <a:p>
            <a:pPr marL="68580" indent="0">
              <a:buNone/>
            </a:pPr>
            <a:endParaRPr lang="en-US" sz="3600" b="1" u="sng" dirty="0"/>
          </a:p>
          <a:p>
            <a:pPr marL="525780" indent="-457200">
              <a:buAutoNum type="arabicPeriod"/>
            </a:pPr>
            <a:endParaRPr lang="en-US" dirty="0"/>
          </a:p>
        </p:txBody>
      </p:sp>
      <p:pic>
        <p:nvPicPr>
          <p:cNvPr id="4098" name="Picture 2" descr="http://www.internetmonk.com/wp-content/uploads/Uncertain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03118"/>
            <a:ext cx="6477000" cy="429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62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338510" cy="838200"/>
          </a:xfrm>
        </p:spPr>
        <p:txBody>
          <a:bodyPr>
            <a:normAutofit/>
          </a:bodyPr>
          <a:lstStyle/>
          <a:p>
            <a:r>
              <a:rPr lang="en-US" b="1" dirty="0" smtClean="0"/>
              <a:t>Phase 2:  </a:t>
            </a:r>
            <a:r>
              <a:rPr lang="en-US" b="1" u="sng" dirty="0" smtClean="0"/>
              <a:t>Certain Uncertainty</a:t>
            </a:r>
            <a:endParaRPr lang="en-US" b="1" u="sng" dirty="0"/>
          </a:p>
        </p:txBody>
      </p:sp>
      <p:sp>
        <p:nvSpPr>
          <p:cNvPr id="3" name="Content Placeholder 2"/>
          <p:cNvSpPr>
            <a:spLocks noGrp="1"/>
          </p:cNvSpPr>
          <p:nvPr>
            <p:ph idx="1"/>
          </p:nvPr>
        </p:nvSpPr>
        <p:spPr>
          <a:xfrm>
            <a:off x="762000" y="1981200"/>
            <a:ext cx="7543800" cy="4419600"/>
          </a:xfrm>
        </p:spPr>
        <p:txBody>
          <a:bodyPr/>
          <a:lstStyle/>
          <a:p>
            <a:pPr marL="68580" indent="0">
              <a:buNone/>
            </a:pPr>
            <a:endParaRPr lang="en-US" sz="3600" b="1" u="sng" dirty="0"/>
          </a:p>
          <a:p>
            <a:pPr marL="525780" indent="-457200">
              <a:buAutoNum type="arabicPeriod"/>
            </a:pPr>
            <a:endParaRPr lang="en-US" dirty="0"/>
          </a:p>
        </p:txBody>
      </p:sp>
      <p:pic>
        <p:nvPicPr>
          <p:cNvPr id="7170" name="Picture 2" descr="http://static.thepioneerwoman.com/entertainment/files/2011/08/thetr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06599"/>
            <a:ext cx="6934200" cy="462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7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23652"/>
            <a:ext cx="7543800" cy="3508977"/>
          </a:xfrm>
        </p:spPr>
        <p:txBody>
          <a:bodyPr>
            <a:normAutofit/>
          </a:bodyPr>
          <a:lstStyle/>
          <a:p>
            <a:pPr marL="68580" indent="0" algn="ctr">
              <a:buNone/>
            </a:pPr>
            <a:r>
              <a:rPr lang="en-US" sz="4000" b="1" dirty="0" smtClean="0"/>
              <a:t>I </a:t>
            </a:r>
            <a:r>
              <a:rPr lang="en-US" sz="4000" b="1" dirty="0"/>
              <a:t>will do </a:t>
            </a:r>
            <a:r>
              <a:rPr lang="en-US" sz="4000" b="1" i="1" u="sng" dirty="0"/>
              <a:t>today</a:t>
            </a:r>
            <a:r>
              <a:rPr lang="en-US" sz="4000" b="1" i="1" dirty="0"/>
              <a:t> </a:t>
            </a:r>
            <a:r>
              <a:rPr lang="en-US" sz="4000" b="1" dirty="0"/>
              <a:t>what I can do to enable me to do </a:t>
            </a:r>
            <a:r>
              <a:rPr lang="en-US" sz="4000" b="1" i="1" u="sng" dirty="0"/>
              <a:t>tomorrow</a:t>
            </a:r>
            <a:r>
              <a:rPr lang="en-US" sz="4000" b="1" dirty="0"/>
              <a:t> what I can’t do </a:t>
            </a:r>
            <a:r>
              <a:rPr lang="en-US" sz="4000" b="1" dirty="0" smtClean="0"/>
              <a:t>today</a:t>
            </a:r>
            <a:endParaRPr lang="en-US" sz="4000" b="1" dirty="0"/>
          </a:p>
        </p:txBody>
      </p:sp>
      <p:sp>
        <p:nvSpPr>
          <p:cNvPr id="4" name="Title 1"/>
          <p:cNvSpPr txBox="1">
            <a:spLocks/>
          </p:cNvSpPr>
          <p:nvPr/>
        </p:nvSpPr>
        <p:spPr>
          <a:xfrm>
            <a:off x="1043490" y="685800"/>
            <a:ext cx="7338510"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t>Phase 2:  </a:t>
            </a:r>
            <a:r>
              <a:rPr lang="en-US" b="1" u="sng" smtClean="0"/>
              <a:t>Certain Uncertainty</a:t>
            </a:r>
            <a:endParaRPr lang="en-US" b="1" u="sng" dirty="0"/>
          </a:p>
        </p:txBody>
      </p:sp>
    </p:spTree>
    <p:extLst>
      <p:ext uri="{BB962C8B-B14F-4D97-AF65-F5344CB8AC3E}">
        <p14:creationId xmlns:p14="http://schemas.microsoft.com/office/powerpoint/2010/main" val="1204148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838200"/>
          </a:xfrm>
        </p:spPr>
        <p:txBody>
          <a:bodyPr>
            <a:normAutofit/>
          </a:bodyPr>
          <a:lstStyle/>
          <a:p>
            <a:r>
              <a:rPr lang="en-US" sz="3800" b="1" dirty="0" smtClean="0"/>
              <a:t>Phase 3:  </a:t>
            </a:r>
            <a:r>
              <a:rPr lang="en-US" sz="3800" b="1" u="sng" dirty="0" smtClean="0"/>
              <a:t>Predictable Resistance</a:t>
            </a:r>
            <a:endParaRPr lang="en-US" sz="3800" b="1" u="sng" dirty="0"/>
          </a:p>
        </p:txBody>
      </p:sp>
      <p:sp>
        <p:nvSpPr>
          <p:cNvPr id="3" name="Content Placeholder 2"/>
          <p:cNvSpPr>
            <a:spLocks noGrp="1"/>
          </p:cNvSpPr>
          <p:nvPr>
            <p:ph idx="1"/>
          </p:nvPr>
        </p:nvSpPr>
        <p:spPr>
          <a:xfrm>
            <a:off x="762000" y="1981200"/>
            <a:ext cx="7543800" cy="4419600"/>
          </a:xfrm>
        </p:spPr>
        <p:txBody>
          <a:bodyPr/>
          <a:lstStyle/>
          <a:p>
            <a:pPr marL="68580" indent="0">
              <a:buNone/>
            </a:pPr>
            <a:endParaRPr lang="en-US" sz="3600" b="1" u="sng" dirty="0"/>
          </a:p>
          <a:p>
            <a:pPr marL="525780" indent="-457200">
              <a:buAutoNum type="arabicPeriod"/>
            </a:pPr>
            <a:endParaRPr lang="en-US" dirty="0"/>
          </a:p>
        </p:txBody>
      </p:sp>
      <p:pic>
        <p:nvPicPr>
          <p:cNvPr id="5122" name="Picture 2" descr="http://www.wadehodges.com/wp-content/uploads/2011/11/at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57374"/>
            <a:ext cx="3629025"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45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838200"/>
          </a:xfrm>
        </p:spPr>
        <p:txBody>
          <a:bodyPr>
            <a:normAutofit/>
          </a:bodyPr>
          <a:lstStyle/>
          <a:p>
            <a:r>
              <a:rPr lang="en-US" sz="3800" b="1" dirty="0" smtClean="0"/>
              <a:t>Phase 4:  </a:t>
            </a:r>
            <a:r>
              <a:rPr lang="en-US" sz="3800" b="1" u="sng" dirty="0" smtClean="0"/>
              <a:t>Uncommon Clarity</a:t>
            </a:r>
            <a:endParaRPr lang="en-US" sz="3800" b="1" u="sng" dirty="0"/>
          </a:p>
        </p:txBody>
      </p:sp>
      <p:sp>
        <p:nvSpPr>
          <p:cNvPr id="3" name="Content Placeholder 2"/>
          <p:cNvSpPr>
            <a:spLocks noGrp="1"/>
          </p:cNvSpPr>
          <p:nvPr>
            <p:ph idx="1"/>
          </p:nvPr>
        </p:nvSpPr>
        <p:spPr>
          <a:xfrm>
            <a:off x="762000" y="1981200"/>
            <a:ext cx="7543800" cy="4419600"/>
          </a:xfrm>
        </p:spPr>
        <p:txBody>
          <a:bodyPr/>
          <a:lstStyle/>
          <a:p>
            <a:pPr marL="68580" indent="0">
              <a:buNone/>
            </a:pPr>
            <a:endParaRPr lang="en-US" sz="3600" b="1" u="sng" dirty="0"/>
          </a:p>
          <a:p>
            <a:pPr marL="525780" indent="-457200">
              <a:buAutoNum type="arabicPeriod"/>
            </a:pPr>
            <a:endParaRPr lang="en-US" dirty="0"/>
          </a:p>
        </p:txBody>
      </p:sp>
      <p:pic>
        <p:nvPicPr>
          <p:cNvPr id="8196" name="Picture 4" descr="http://www.ideachampions.com/weblogs/vi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72897"/>
            <a:ext cx="5867400" cy="440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9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838200"/>
          </a:xfrm>
        </p:spPr>
        <p:txBody>
          <a:bodyPr>
            <a:normAutofit/>
          </a:bodyPr>
          <a:lstStyle/>
          <a:p>
            <a:r>
              <a:rPr lang="en-US" sz="3800" b="1" dirty="0" smtClean="0"/>
              <a:t>Phase 4:  </a:t>
            </a:r>
            <a:r>
              <a:rPr lang="en-US" sz="3800" b="1" u="sng" dirty="0" smtClean="0"/>
              <a:t>Uncommon Clarity</a:t>
            </a:r>
            <a:endParaRPr lang="en-US" sz="3800" b="1" u="sng" dirty="0"/>
          </a:p>
        </p:txBody>
      </p:sp>
      <p:sp>
        <p:nvSpPr>
          <p:cNvPr id="3" name="Content Placeholder 2"/>
          <p:cNvSpPr>
            <a:spLocks noGrp="1"/>
          </p:cNvSpPr>
          <p:nvPr>
            <p:ph idx="1"/>
          </p:nvPr>
        </p:nvSpPr>
        <p:spPr>
          <a:xfrm>
            <a:off x="762000" y="1981200"/>
            <a:ext cx="7543800" cy="4419600"/>
          </a:xfrm>
        </p:spPr>
        <p:txBody>
          <a:bodyPr/>
          <a:lstStyle/>
          <a:p>
            <a:pPr marL="68580" indent="0">
              <a:buNone/>
            </a:pPr>
            <a:endParaRPr lang="en-US" sz="3600" b="1" u="sng" dirty="0"/>
          </a:p>
          <a:p>
            <a:pPr marL="525780" indent="-457200">
              <a:buAutoNum type="arabicPeriod"/>
            </a:pPr>
            <a:endParaRPr lang="en-US" dirty="0"/>
          </a:p>
        </p:txBody>
      </p:sp>
      <p:sp>
        <p:nvSpPr>
          <p:cNvPr id="5" name="Content Placeholder 2"/>
          <p:cNvSpPr txBox="1">
            <a:spLocks/>
          </p:cNvSpPr>
          <p:nvPr/>
        </p:nvSpPr>
        <p:spPr>
          <a:xfrm>
            <a:off x="685800" y="2057400"/>
            <a:ext cx="7543800" cy="4343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3600" i="1" dirty="0"/>
              <a:t>“So I sent messengers to them, saying, "I am doing a </a:t>
            </a:r>
            <a:r>
              <a:rPr lang="en-US" sz="3600" i="1" u="sng" dirty="0"/>
              <a:t>great work</a:t>
            </a:r>
            <a:r>
              <a:rPr lang="en-US" sz="3600" i="1" dirty="0"/>
              <a:t>, so that </a:t>
            </a:r>
            <a:r>
              <a:rPr lang="en-US" sz="3600" i="1" u="sng" dirty="0"/>
              <a:t>I cannot come </a:t>
            </a:r>
            <a:r>
              <a:rPr lang="en-US" sz="3600" i="1" dirty="0"/>
              <a:t>down. Why should the work cease while I leave it and go down to you?" </a:t>
            </a:r>
            <a:r>
              <a:rPr lang="en-US" sz="3600" dirty="0"/>
              <a:t>Nehemiah 6:3</a:t>
            </a:r>
          </a:p>
        </p:txBody>
      </p:sp>
    </p:spTree>
    <p:extLst>
      <p:ext uri="{BB962C8B-B14F-4D97-AF65-F5344CB8AC3E}">
        <p14:creationId xmlns:p14="http://schemas.microsoft.com/office/powerpoint/2010/main" val="826382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a:bodyPr>
          <a:lstStyle/>
          <a:p>
            <a:pPr algn="ctr"/>
            <a:endParaRPr lang="en-US" b="1" i="1" dirty="0"/>
          </a:p>
        </p:txBody>
      </p:sp>
      <p:sp>
        <p:nvSpPr>
          <p:cNvPr id="3" name="Content Placeholder 2"/>
          <p:cNvSpPr>
            <a:spLocks noGrp="1"/>
          </p:cNvSpPr>
          <p:nvPr>
            <p:ph idx="1"/>
          </p:nvPr>
        </p:nvSpPr>
        <p:spPr/>
        <p:txBody>
          <a:bodyPr/>
          <a:lstStyle/>
          <a:p>
            <a:endParaRPr lang="en-US" dirty="0"/>
          </a:p>
        </p:txBody>
      </p:sp>
      <p:pic>
        <p:nvPicPr>
          <p:cNvPr id="11270" name="Picture 6" descr="A Businessman with a Map - Photo courtesy of ©iStockphoto.com/urbancow, Image #3222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67600" cy="487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02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7543800" cy="4419600"/>
          </a:xfrm>
        </p:spPr>
        <p:txBody>
          <a:bodyPr/>
          <a:lstStyle/>
          <a:p>
            <a:pPr marL="68580" indent="0">
              <a:buNone/>
            </a:pPr>
            <a:endParaRPr lang="en-US" sz="3600" b="1" u="sng" dirty="0"/>
          </a:p>
          <a:p>
            <a:pPr marL="525780" indent="-457200">
              <a:buAutoNum type="arabicPeriod"/>
            </a:pPr>
            <a:endParaRPr lang="en-US" dirty="0"/>
          </a:p>
        </p:txBody>
      </p:sp>
      <p:sp>
        <p:nvSpPr>
          <p:cNvPr id="5" name="Content Placeholder 2"/>
          <p:cNvSpPr txBox="1">
            <a:spLocks/>
          </p:cNvSpPr>
          <p:nvPr/>
        </p:nvSpPr>
        <p:spPr>
          <a:xfrm>
            <a:off x="457200" y="1295400"/>
            <a:ext cx="8229600" cy="5105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hangingPunct="0">
              <a:buNone/>
            </a:pPr>
            <a:r>
              <a:rPr lang="en-US" sz="3300" i="1" dirty="0"/>
              <a:t>“Disturb us, Lord, when</a:t>
            </a:r>
            <a:br>
              <a:rPr lang="en-US" sz="3300" i="1" dirty="0"/>
            </a:br>
            <a:r>
              <a:rPr lang="en-US" sz="3300" i="1" dirty="0"/>
              <a:t>We are too well pleased with ourselves,</a:t>
            </a:r>
            <a:br>
              <a:rPr lang="en-US" sz="3300" i="1" dirty="0"/>
            </a:br>
            <a:r>
              <a:rPr lang="en-US" sz="3300" i="1" dirty="0"/>
              <a:t>When our dreams have come true</a:t>
            </a:r>
            <a:br>
              <a:rPr lang="en-US" sz="3300" i="1" dirty="0"/>
            </a:br>
            <a:r>
              <a:rPr lang="en-US" sz="3300" i="1" dirty="0"/>
              <a:t>Because we have dreamed too little,</a:t>
            </a:r>
            <a:br>
              <a:rPr lang="en-US" sz="3300" i="1" dirty="0"/>
            </a:br>
            <a:r>
              <a:rPr lang="en-US" sz="3300" i="1" dirty="0"/>
              <a:t>When we arrived safely</a:t>
            </a:r>
            <a:br>
              <a:rPr lang="en-US" sz="3300" i="1" dirty="0"/>
            </a:br>
            <a:r>
              <a:rPr lang="en-US" sz="3300" i="1" dirty="0"/>
              <a:t>Because we sailed too close to the shore</a:t>
            </a:r>
            <a:r>
              <a:rPr lang="en-US" sz="3300" i="1" dirty="0" smtClean="0"/>
              <a:t>.”</a:t>
            </a:r>
          </a:p>
          <a:p>
            <a:pPr marL="68580" indent="0" algn="ctr" hangingPunct="0">
              <a:buNone/>
            </a:pPr>
            <a:endParaRPr lang="en-US" sz="3300" i="1" dirty="0"/>
          </a:p>
          <a:p>
            <a:pPr marL="68580" indent="0" algn="ctr" hangingPunct="0">
              <a:buNone/>
            </a:pPr>
            <a:r>
              <a:rPr lang="en-US" sz="3300" dirty="0" smtClean="0"/>
              <a:t>-- Sir Francis Drake</a:t>
            </a:r>
            <a:endParaRPr lang="en-US" sz="3300" dirty="0"/>
          </a:p>
        </p:txBody>
      </p:sp>
    </p:spTree>
    <p:extLst>
      <p:ext uri="{BB962C8B-B14F-4D97-AF65-F5344CB8AC3E}">
        <p14:creationId xmlns:p14="http://schemas.microsoft.com/office/powerpoint/2010/main" val="1602805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Proverbs 29:18</a:t>
            </a:r>
            <a:endParaRPr lang="en-US" sz="4400" b="1" dirty="0"/>
          </a:p>
        </p:txBody>
      </p:sp>
      <p:sp>
        <p:nvSpPr>
          <p:cNvPr id="3" name="Content Placeholder 2"/>
          <p:cNvSpPr>
            <a:spLocks noGrp="1"/>
          </p:cNvSpPr>
          <p:nvPr>
            <p:ph idx="1"/>
          </p:nvPr>
        </p:nvSpPr>
        <p:spPr>
          <a:xfrm>
            <a:off x="1043492" y="2743200"/>
            <a:ext cx="6777317" cy="3089429"/>
          </a:xfrm>
        </p:spPr>
        <p:txBody>
          <a:bodyPr/>
          <a:lstStyle/>
          <a:p>
            <a:pPr marL="68580" indent="0">
              <a:buNone/>
            </a:pPr>
            <a:r>
              <a:rPr lang="en-US" sz="3200" i="1" dirty="0"/>
              <a:t>“Where there is </a:t>
            </a:r>
            <a:r>
              <a:rPr lang="en-US" sz="3200" i="1" u="sng" dirty="0"/>
              <a:t>no vision</a:t>
            </a:r>
            <a:r>
              <a:rPr lang="en-US" sz="3200" i="1" dirty="0"/>
              <a:t>, the </a:t>
            </a:r>
            <a:r>
              <a:rPr lang="en-US" sz="3200" i="1" u="sng" dirty="0"/>
              <a:t>people perish</a:t>
            </a:r>
            <a:r>
              <a:rPr lang="en-US" sz="3200" i="1" dirty="0"/>
              <a:t>…”  </a:t>
            </a:r>
            <a:r>
              <a:rPr lang="en-US" sz="3200" dirty="0"/>
              <a:t>Proverbs 29:18 </a:t>
            </a:r>
          </a:p>
          <a:p>
            <a:pPr marL="68580" indent="0">
              <a:buNone/>
            </a:pPr>
            <a:endParaRPr lang="en-US" dirty="0"/>
          </a:p>
        </p:txBody>
      </p:sp>
    </p:spTree>
    <p:extLst>
      <p:ext uri="{BB962C8B-B14F-4D97-AF65-F5344CB8AC3E}">
        <p14:creationId xmlns:p14="http://schemas.microsoft.com/office/powerpoint/2010/main" val="396533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620000" cy="4613429"/>
          </a:xfrm>
        </p:spPr>
        <p:txBody>
          <a:bodyPr>
            <a:normAutofit/>
          </a:bodyPr>
          <a:lstStyle/>
          <a:p>
            <a:pPr marL="68580" indent="0">
              <a:buNone/>
            </a:pPr>
            <a:r>
              <a:rPr lang="en-US" sz="3600" b="1" dirty="0" smtClean="0">
                <a:solidFill>
                  <a:schemeClr val="accent1"/>
                </a:solidFill>
              </a:rPr>
              <a:t>Everyone ends up </a:t>
            </a:r>
            <a:r>
              <a:rPr lang="en-US" sz="3600" b="1" i="1" u="sng" dirty="0" smtClean="0">
                <a:solidFill>
                  <a:schemeClr val="accent1"/>
                </a:solidFill>
              </a:rPr>
              <a:t>somewhere</a:t>
            </a:r>
          </a:p>
          <a:p>
            <a:pPr marL="68580" indent="0">
              <a:buNone/>
            </a:pPr>
            <a:endParaRPr lang="en-US" sz="3600" b="1" dirty="0" smtClean="0"/>
          </a:p>
          <a:p>
            <a:pPr marL="68580" indent="0">
              <a:buNone/>
            </a:pPr>
            <a:r>
              <a:rPr lang="en-US" sz="3600" b="1" dirty="0" smtClean="0"/>
              <a:t>Few people end up somewhere </a:t>
            </a:r>
            <a:r>
              <a:rPr lang="en-US" sz="3600" b="1" i="1" u="sng" dirty="0" smtClean="0"/>
              <a:t>on purpose</a:t>
            </a:r>
            <a:endParaRPr lang="en-US" sz="3600" b="1" i="1" u="sng" dirty="0"/>
          </a:p>
        </p:txBody>
      </p:sp>
    </p:spTree>
    <p:extLst>
      <p:ext uri="{BB962C8B-B14F-4D97-AF65-F5344CB8AC3E}">
        <p14:creationId xmlns:p14="http://schemas.microsoft.com/office/powerpoint/2010/main" val="119093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620000" cy="4613429"/>
          </a:xfrm>
        </p:spPr>
        <p:txBody>
          <a:bodyPr>
            <a:normAutofit/>
          </a:bodyPr>
          <a:lstStyle/>
          <a:p>
            <a:pPr marL="68580" indent="0">
              <a:buNone/>
            </a:pPr>
            <a:r>
              <a:rPr lang="en-US" sz="3600" b="1" dirty="0" smtClean="0">
                <a:solidFill>
                  <a:schemeClr val="accent1"/>
                </a:solidFill>
              </a:rPr>
              <a:t>Secret to successful life = FOCUS</a:t>
            </a:r>
            <a:endParaRPr lang="en-US" sz="3600" b="1" i="1" u="sng" dirty="0" smtClean="0">
              <a:solidFill>
                <a:schemeClr val="accent1"/>
              </a:solidFill>
            </a:endParaRPr>
          </a:p>
          <a:p>
            <a:pPr marL="68580" indent="0">
              <a:buNone/>
            </a:pPr>
            <a:endParaRPr lang="en-US" sz="3600" b="1" dirty="0" smtClean="0"/>
          </a:p>
        </p:txBody>
      </p:sp>
      <p:pic>
        <p:nvPicPr>
          <p:cNvPr id="2050" name="Picture 2" descr="http://www.laseronsale.co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286000"/>
            <a:ext cx="4572000" cy="415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0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normAutofit/>
          </a:bodyPr>
          <a:lstStyle/>
          <a:p>
            <a:r>
              <a:rPr lang="en-US" sz="4400" b="1" dirty="0" smtClean="0"/>
              <a:t>Philippians 3:12-14</a:t>
            </a:r>
            <a:endParaRPr lang="en-US" sz="4400" b="1" dirty="0"/>
          </a:p>
        </p:txBody>
      </p:sp>
      <p:sp>
        <p:nvSpPr>
          <p:cNvPr id="3" name="Content Placeholder 2"/>
          <p:cNvSpPr>
            <a:spLocks noGrp="1"/>
          </p:cNvSpPr>
          <p:nvPr>
            <p:ph idx="1"/>
          </p:nvPr>
        </p:nvSpPr>
        <p:spPr>
          <a:xfrm>
            <a:off x="838200" y="1981200"/>
            <a:ext cx="7719508" cy="4267200"/>
          </a:xfrm>
        </p:spPr>
        <p:txBody>
          <a:bodyPr>
            <a:normAutofit/>
          </a:bodyPr>
          <a:lstStyle/>
          <a:p>
            <a:pPr marL="68580" indent="0">
              <a:buNone/>
            </a:pPr>
            <a:r>
              <a:rPr lang="en-US" sz="3200" i="1" dirty="0"/>
              <a:t>“I press on, that I may lay hold of that for which Christ Jesus has also laid hold of me… one thing I do, forgetting those things which are behind and reaching forward to those things which are ahead, I press toward the goal for the prize of the upward call of God in Christ Jesus</a:t>
            </a:r>
            <a:r>
              <a:rPr lang="en-US" sz="3200" i="1" dirty="0" smtClean="0"/>
              <a:t>.”</a:t>
            </a:r>
            <a:endParaRPr lang="en-US" dirty="0"/>
          </a:p>
        </p:txBody>
      </p:sp>
    </p:spTree>
    <p:extLst>
      <p:ext uri="{BB962C8B-B14F-4D97-AF65-F5344CB8AC3E}">
        <p14:creationId xmlns:p14="http://schemas.microsoft.com/office/powerpoint/2010/main" val="68474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normAutofit/>
          </a:bodyPr>
          <a:lstStyle/>
          <a:p>
            <a:r>
              <a:rPr lang="en-US" sz="4400" b="1" dirty="0" smtClean="0"/>
              <a:t>Ephesians 2:10</a:t>
            </a:r>
            <a:endParaRPr lang="en-US" sz="4400" b="1" dirty="0"/>
          </a:p>
        </p:txBody>
      </p:sp>
      <p:sp>
        <p:nvSpPr>
          <p:cNvPr id="3" name="Content Placeholder 2"/>
          <p:cNvSpPr>
            <a:spLocks noGrp="1"/>
          </p:cNvSpPr>
          <p:nvPr>
            <p:ph idx="1"/>
          </p:nvPr>
        </p:nvSpPr>
        <p:spPr>
          <a:xfrm>
            <a:off x="838200" y="1981200"/>
            <a:ext cx="7719508" cy="4267200"/>
          </a:xfrm>
        </p:spPr>
        <p:txBody>
          <a:bodyPr>
            <a:normAutofit/>
          </a:bodyPr>
          <a:lstStyle/>
          <a:p>
            <a:pPr marL="68580" indent="0" hangingPunct="0">
              <a:buNone/>
            </a:pPr>
            <a:r>
              <a:rPr lang="en-US" sz="3200" i="1" dirty="0"/>
              <a:t>“For we are His workmanship, created in Christ Jesus for good works, which God prepared beforehand that we should walk in them</a:t>
            </a:r>
            <a:r>
              <a:rPr lang="en-US" sz="3200" i="1" dirty="0" smtClean="0"/>
              <a:t>.”</a:t>
            </a:r>
            <a:endParaRPr lang="en-US" sz="3200" dirty="0"/>
          </a:p>
        </p:txBody>
      </p:sp>
    </p:spTree>
    <p:extLst>
      <p:ext uri="{BB962C8B-B14F-4D97-AF65-F5344CB8AC3E}">
        <p14:creationId xmlns:p14="http://schemas.microsoft.com/office/powerpoint/2010/main" val="215719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normAutofit/>
          </a:bodyPr>
          <a:lstStyle/>
          <a:p>
            <a:r>
              <a:rPr lang="en-US" sz="4400" b="1" dirty="0" smtClean="0"/>
              <a:t>Ephesians 5:17</a:t>
            </a:r>
            <a:endParaRPr lang="en-US" sz="4400" b="1" dirty="0"/>
          </a:p>
        </p:txBody>
      </p:sp>
      <p:sp>
        <p:nvSpPr>
          <p:cNvPr id="3" name="Content Placeholder 2"/>
          <p:cNvSpPr>
            <a:spLocks noGrp="1"/>
          </p:cNvSpPr>
          <p:nvPr>
            <p:ph idx="1"/>
          </p:nvPr>
        </p:nvSpPr>
        <p:spPr>
          <a:xfrm>
            <a:off x="838200" y="2133600"/>
            <a:ext cx="7719508" cy="4114800"/>
          </a:xfrm>
        </p:spPr>
        <p:txBody>
          <a:bodyPr>
            <a:normAutofit/>
          </a:bodyPr>
          <a:lstStyle/>
          <a:p>
            <a:pPr marL="68580" indent="0" hangingPunct="0">
              <a:buNone/>
            </a:pPr>
            <a:r>
              <a:rPr lang="en-US" sz="3200" i="1" dirty="0" smtClean="0"/>
              <a:t>“</a:t>
            </a:r>
            <a:r>
              <a:rPr lang="en-US" sz="3200" i="1" dirty="0"/>
              <a:t>Therefore do not be unwise, but understand what the will of the Lord is</a:t>
            </a:r>
            <a:r>
              <a:rPr lang="en-US" sz="3200" i="1" dirty="0" smtClean="0"/>
              <a:t>.”</a:t>
            </a:r>
            <a:endParaRPr lang="en-US" sz="3200" dirty="0"/>
          </a:p>
        </p:txBody>
      </p:sp>
    </p:spTree>
    <p:extLst>
      <p:ext uri="{BB962C8B-B14F-4D97-AF65-F5344CB8AC3E}">
        <p14:creationId xmlns:p14="http://schemas.microsoft.com/office/powerpoint/2010/main" val="726786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3074" name="Picture 2" descr="http://verseinmotion.com/yahoo_site_admin/assets/images/Vision.19893921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00128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7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24744" cy="877336"/>
          </a:xfrm>
        </p:spPr>
        <p:txBody>
          <a:bodyPr>
            <a:normAutofit/>
          </a:bodyPr>
          <a:lstStyle/>
          <a:p>
            <a:r>
              <a:rPr lang="en-US" sz="4400" b="1" dirty="0" smtClean="0"/>
              <a:t>Acts 20:22-24</a:t>
            </a:r>
            <a:endParaRPr lang="en-US" sz="4400" b="1" dirty="0"/>
          </a:p>
        </p:txBody>
      </p:sp>
      <p:sp>
        <p:nvSpPr>
          <p:cNvPr id="3" name="Content Placeholder 2"/>
          <p:cNvSpPr>
            <a:spLocks noGrp="1"/>
          </p:cNvSpPr>
          <p:nvPr>
            <p:ph idx="1"/>
          </p:nvPr>
        </p:nvSpPr>
        <p:spPr>
          <a:xfrm>
            <a:off x="685800" y="1828800"/>
            <a:ext cx="7620000" cy="4495800"/>
          </a:xfrm>
        </p:spPr>
        <p:txBody>
          <a:bodyPr>
            <a:noAutofit/>
          </a:bodyPr>
          <a:lstStyle/>
          <a:p>
            <a:pPr marL="68580" indent="0">
              <a:buNone/>
            </a:pPr>
            <a:r>
              <a:rPr lang="en-US" sz="2800" i="1" dirty="0"/>
              <a:t>And see, now I go bound in the spirit to Jerusalem, not knowing the things that will happen to me there, except that the Holy Spirit testifies in every city, saying that chains and tribulations await me.  But none of these things move me; nor do I count my life dear to myself, so that I may finish my race with joy, and the ministry which I received from the Lord Jesus, to testify to the gospel of the grace of God.</a:t>
            </a:r>
          </a:p>
        </p:txBody>
      </p:sp>
    </p:spTree>
    <p:extLst>
      <p:ext uri="{BB962C8B-B14F-4D97-AF65-F5344CB8AC3E}">
        <p14:creationId xmlns:p14="http://schemas.microsoft.com/office/powerpoint/2010/main" val="3904607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57</TotalTime>
  <Words>347</Words>
  <Application>Microsoft Office PowerPoint</Application>
  <PresentationFormat>On-screen Show (4:3)</PresentationFormat>
  <Paragraphs>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PowerPoint Presentation</vt:lpstr>
      <vt:lpstr>Proverbs 29:18</vt:lpstr>
      <vt:lpstr>PowerPoint Presentation</vt:lpstr>
      <vt:lpstr>PowerPoint Presentation</vt:lpstr>
      <vt:lpstr>Philippians 3:12-14</vt:lpstr>
      <vt:lpstr>Ephesians 2:10</vt:lpstr>
      <vt:lpstr>Ephesians 5:17</vt:lpstr>
      <vt:lpstr>PowerPoint Presentation</vt:lpstr>
      <vt:lpstr>Acts 20:22-24</vt:lpstr>
      <vt:lpstr>Phase 1:  Spirit’s Prompting</vt:lpstr>
      <vt:lpstr>Phase 2:  Certain Uncertainty</vt:lpstr>
      <vt:lpstr>Phase 2:  Certain Uncertainty</vt:lpstr>
      <vt:lpstr>PowerPoint Presentation</vt:lpstr>
      <vt:lpstr>Phase 3:  Predictable Resistance</vt:lpstr>
      <vt:lpstr>Phase 4:  Uncommon Clarity</vt:lpstr>
      <vt:lpstr>Phase 4:  Uncommon Clarity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Anthony Messeh</dc:creator>
  <cp:lastModifiedBy>Fr. Anthony Messeh</cp:lastModifiedBy>
  <cp:revision>7</cp:revision>
  <dcterms:created xsi:type="dcterms:W3CDTF">2011-12-09T17:07:42Z</dcterms:created>
  <dcterms:modified xsi:type="dcterms:W3CDTF">2011-12-18T01:41:17Z</dcterms:modified>
</cp:coreProperties>
</file>