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93" r:id="rId4"/>
    <p:sldId id="258" r:id="rId5"/>
    <p:sldId id="294" r:id="rId6"/>
    <p:sldId id="295" r:id="rId7"/>
    <p:sldId id="296" r:id="rId8"/>
    <p:sldId id="297" r:id="rId9"/>
    <p:sldId id="259" r:id="rId10"/>
    <p:sldId id="298" r:id="rId11"/>
    <p:sldId id="299" r:id="rId12"/>
    <p:sldId id="300" r:id="rId13"/>
    <p:sldId id="301" r:id="rId14"/>
    <p:sldId id="303" r:id="rId15"/>
    <p:sldId id="302" r:id="rId16"/>
    <p:sldId id="304"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9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A8E9D6-CBA9-4282-A262-1954BF546C33}" type="datetimeFigureOut">
              <a:rPr lang="en-US" smtClean="0"/>
              <a:t>2/19/2011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E9D6-CBA9-4282-A262-1954BF546C33}" type="datetimeFigureOut">
              <a:rPr lang="en-US" smtClean="0"/>
              <a:t>2/19/2011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A8E9D6-CBA9-4282-A262-1954BF546C33}" type="datetimeFigureOut">
              <a:rPr lang="en-US" smtClean="0"/>
              <a:t>2/19/2011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8E9D6-CBA9-4282-A262-1954BF546C33}" type="datetimeFigureOut">
              <a:rPr lang="en-US" smtClean="0"/>
              <a:t>2/19/2011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A8E9D6-CBA9-4282-A262-1954BF546C33}" type="datetimeFigureOut">
              <a:rPr lang="en-US" smtClean="0"/>
              <a:t>2/19/2011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8BECA-B52F-432D-BBBC-F932846B06E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A8E9D6-CBA9-4282-A262-1954BF546C33}" type="datetimeFigureOut">
              <a:rPr lang="en-US" smtClean="0"/>
              <a:t>2/19/2011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A8E9D6-CBA9-4282-A262-1954BF546C33}" type="datetimeFigureOut">
              <a:rPr lang="en-US" smtClean="0"/>
              <a:t>2/19/2011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D8BECA-B52F-432D-BBBC-F932846B06E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A8E9D6-CBA9-4282-A262-1954BF546C33}" type="datetimeFigureOut">
              <a:rPr lang="en-US" smtClean="0"/>
              <a:t>2/19/2011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A8E9D6-CBA9-4282-A262-1954BF546C33}" type="datetimeFigureOut">
              <a:rPr lang="en-US" smtClean="0"/>
              <a:t>2/19/2011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8E9D6-CBA9-4282-A262-1954BF546C33}" type="datetimeFigureOut">
              <a:rPr lang="en-US" smtClean="0"/>
              <a:t>2/19/2011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8BECA-B52F-432D-BBBC-F932846B06E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8E9D6-CBA9-4282-A262-1954BF546C33}" type="datetimeFigureOut">
              <a:rPr lang="en-US" smtClean="0"/>
              <a:t>2/19/2011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8BECA-B52F-432D-BBBC-F932846B06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1A8E9D6-CBA9-4282-A262-1954BF546C33}" type="datetimeFigureOut">
              <a:rPr lang="en-US" smtClean="0"/>
              <a:t>2/19/2011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8D8BECA-B52F-432D-BBBC-F932846B06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9600" y="1600200"/>
            <a:ext cx="4572000" cy="1927225"/>
          </a:xfrm>
        </p:spPr>
        <p:txBody>
          <a:bodyPr/>
          <a:lstStyle/>
          <a:p>
            <a:r>
              <a:rPr lang="en-US" sz="5000" dirty="0" smtClean="0"/>
              <a:t>Quit </a:t>
            </a:r>
            <a:r>
              <a:rPr lang="en-US" sz="5000" dirty="0" smtClean="0"/>
              <a:t>comparing</a:t>
            </a:r>
            <a:endParaRPr lang="en-US" sz="5000" dirty="0"/>
          </a:p>
        </p:txBody>
      </p:sp>
      <p:sp>
        <p:nvSpPr>
          <p:cNvPr id="3" name="Subtitle 2"/>
          <p:cNvSpPr>
            <a:spLocks noGrp="1"/>
          </p:cNvSpPr>
          <p:nvPr>
            <p:ph type="subTitle" idx="1"/>
          </p:nvPr>
        </p:nvSpPr>
        <p:spPr>
          <a:xfrm>
            <a:off x="4572000" y="3733800"/>
            <a:ext cx="3657600" cy="1752600"/>
          </a:xfrm>
        </p:spPr>
        <p:txBody>
          <a:bodyPr/>
          <a:lstStyle/>
          <a:p>
            <a:r>
              <a:rPr lang="en-US" dirty="0" smtClean="0"/>
              <a:t>February </a:t>
            </a:r>
            <a:r>
              <a:rPr lang="en-US" dirty="0" smtClean="0"/>
              <a:t>20, </a:t>
            </a:r>
            <a:r>
              <a:rPr lang="en-US" dirty="0" smtClean="0"/>
              <a:t>2011</a:t>
            </a:r>
          </a:p>
          <a:p>
            <a:r>
              <a:rPr lang="en-US" dirty="0" smtClean="0"/>
              <a:t>Part </a:t>
            </a:r>
            <a:r>
              <a:rPr lang="en-US" dirty="0" smtClean="0"/>
              <a:t>4</a:t>
            </a:r>
            <a:endParaRPr lang="en-US" dirty="0"/>
          </a:p>
        </p:txBody>
      </p:sp>
      <p:pic>
        <p:nvPicPr>
          <p:cNvPr id="4" name="Picture 3" descr="http://1.bp.blogspot.com/_hXEC3OaAiGE/TOWzwdAod2I/AAAAAAAABq4/vAtdqSw40eo/s1600/i_quit_mal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172570"/>
            <a:ext cx="3681413" cy="4943475"/>
          </a:xfrm>
          <a:prstGeom prst="rect">
            <a:avLst/>
          </a:prstGeom>
          <a:noFill/>
          <a:ln>
            <a:noFill/>
          </a:ln>
        </p:spPr>
      </p:pic>
    </p:spTree>
    <p:extLst>
      <p:ext uri="{BB962C8B-B14F-4D97-AF65-F5344CB8AC3E}">
        <p14:creationId xmlns:p14="http://schemas.microsoft.com/office/powerpoint/2010/main" val="3483663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Samuel 18:7</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smtClean="0">
                <a:latin typeface="Cambria" pitchFamily="18" charset="0"/>
              </a:rPr>
              <a:t>As </a:t>
            </a:r>
            <a:r>
              <a:rPr lang="en-US" sz="3200" i="1" dirty="0">
                <a:latin typeface="Cambria" pitchFamily="18" charset="0"/>
              </a:rPr>
              <a:t>they danced, they sang:</a:t>
            </a:r>
          </a:p>
          <a:p>
            <a:pPr marL="0" indent="0">
              <a:buNone/>
            </a:pPr>
            <a:r>
              <a:rPr lang="en-US" sz="3200" i="1" dirty="0" smtClean="0">
                <a:latin typeface="Cambria" pitchFamily="18" charset="0"/>
              </a:rPr>
              <a:t>	‘</a:t>
            </a:r>
            <a:r>
              <a:rPr lang="en-US" sz="3200" i="1" dirty="0">
                <a:latin typeface="Cambria" pitchFamily="18" charset="0"/>
              </a:rPr>
              <a:t>Saul has slain his thousands,</a:t>
            </a:r>
          </a:p>
          <a:p>
            <a:pPr marL="0" indent="0">
              <a:buNone/>
            </a:pPr>
            <a:r>
              <a:rPr lang="en-US" sz="3200" i="1" dirty="0">
                <a:latin typeface="Cambria" pitchFamily="18" charset="0"/>
              </a:rPr>
              <a:t>   	</a:t>
            </a:r>
            <a:r>
              <a:rPr lang="en-US" sz="3200" i="1" dirty="0" smtClean="0">
                <a:latin typeface="Cambria" pitchFamily="18" charset="0"/>
              </a:rPr>
              <a:t>and </a:t>
            </a:r>
            <a:r>
              <a:rPr lang="en-US" sz="3200" i="1" dirty="0">
                <a:latin typeface="Cambria" pitchFamily="18" charset="0"/>
              </a:rPr>
              <a:t>David his tens of thousands.’</a:t>
            </a:r>
          </a:p>
          <a:p>
            <a:pPr marL="0" indent="0">
              <a:buNone/>
            </a:pPr>
            <a:endParaRPr lang="en-US" sz="3200" i="1" dirty="0">
              <a:latin typeface="Cambria" pitchFamily="18" charset="0"/>
            </a:endParaRPr>
          </a:p>
        </p:txBody>
      </p:sp>
    </p:spTree>
    <p:extLst>
      <p:ext uri="{BB962C8B-B14F-4D97-AF65-F5344CB8AC3E}">
        <p14:creationId xmlns:p14="http://schemas.microsoft.com/office/powerpoint/2010/main" val="3900819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Samuel 18:8-9</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smtClean="0">
                <a:latin typeface="Cambria" pitchFamily="18" charset="0"/>
              </a:rPr>
              <a:t>Saul </a:t>
            </a:r>
            <a:r>
              <a:rPr lang="en-US" sz="3200" i="1" dirty="0">
                <a:latin typeface="Cambria" pitchFamily="18" charset="0"/>
              </a:rPr>
              <a:t>was very angry; this refrain galled him. ‘They have credited David with tens of thousands,’ he thought, ‘but me with only thousands. What more can he get but the kingdom?’ </a:t>
            </a:r>
            <a:r>
              <a:rPr lang="en-US" sz="3200" i="1" dirty="0" smtClean="0">
                <a:latin typeface="Cambria" pitchFamily="18" charset="0"/>
              </a:rPr>
              <a:t>And </a:t>
            </a:r>
            <a:r>
              <a:rPr lang="en-US" sz="3200" i="1" dirty="0">
                <a:latin typeface="Cambria" pitchFamily="18" charset="0"/>
              </a:rPr>
              <a:t>from that time on Saul kept a jealous eye on David.</a:t>
            </a:r>
            <a:endParaRPr lang="en-US" sz="3200" i="1" dirty="0">
              <a:latin typeface="Cambria" pitchFamily="18" charset="0"/>
            </a:endParaRPr>
          </a:p>
        </p:txBody>
      </p:sp>
    </p:spTree>
    <p:extLst>
      <p:ext uri="{BB962C8B-B14F-4D97-AF65-F5344CB8AC3E}">
        <p14:creationId xmlns:p14="http://schemas.microsoft.com/office/powerpoint/2010/main" val="4006299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does God hate comparing?</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Font typeface="+mj-lt"/>
              <a:buAutoNum type="arabicPeriod" startAt="3"/>
            </a:pPr>
            <a:r>
              <a:rPr lang="en-US" sz="3200" b="1" dirty="0" smtClean="0">
                <a:latin typeface="Cambria" pitchFamily="18" charset="0"/>
              </a:rPr>
              <a:t>Comparison makes us </a:t>
            </a:r>
            <a:r>
              <a:rPr lang="en-US" sz="3200" b="1" u="sng" dirty="0" smtClean="0">
                <a:latin typeface="Cambria" pitchFamily="18" charset="0"/>
              </a:rPr>
              <a:t>RESENT</a:t>
            </a:r>
            <a:r>
              <a:rPr lang="en-US" sz="3200" b="1" u="sng" dirty="0" smtClean="0">
                <a:latin typeface="Cambria" pitchFamily="18" charset="0"/>
              </a:rPr>
              <a:t>FUL</a:t>
            </a:r>
          </a:p>
          <a:p>
            <a:pPr marL="0" indent="0" algn="ctr">
              <a:buNone/>
            </a:pPr>
            <a:endParaRPr lang="en-US" sz="3200" i="1" dirty="0" smtClean="0">
              <a:latin typeface="Cambria" pitchFamily="18" charset="0"/>
            </a:endParaRPr>
          </a:p>
          <a:p>
            <a:pPr marL="0" indent="0" algn="ctr">
              <a:buNone/>
            </a:pPr>
            <a:endParaRPr lang="en-US" sz="3200" i="1" dirty="0" smtClean="0">
              <a:latin typeface="Cambria" pitchFamily="18" charset="0"/>
            </a:endParaRPr>
          </a:p>
          <a:p>
            <a:pPr marL="0" indent="0" algn="ctr">
              <a:buNone/>
            </a:pPr>
            <a:r>
              <a:rPr lang="en-US" sz="3200" dirty="0" smtClean="0">
                <a:latin typeface="Cambria" pitchFamily="18" charset="0"/>
              </a:rPr>
              <a:t>We resent God’s </a:t>
            </a:r>
            <a:r>
              <a:rPr lang="en-US" sz="3200" u="sng" dirty="0" smtClean="0">
                <a:latin typeface="Cambria" pitchFamily="18" charset="0"/>
              </a:rPr>
              <a:t>GOODNESS</a:t>
            </a:r>
            <a:r>
              <a:rPr lang="en-US" sz="3200" dirty="0" smtClean="0">
                <a:latin typeface="Cambria" pitchFamily="18" charset="0"/>
              </a:rPr>
              <a:t> in others’ lives </a:t>
            </a:r>
          </a:p>
          <a:p>
            <a:pPr marL="0" indent="0" algn="ctr">
              <a:buNone/>
            </a:pPr>
            <a:r>
              <a:rPr lang="en-US" sz="3200" dirty="0" smtClean="0">
                <a:latin typeface="Cambria" pitchFamily="18" charset="0"/>
              </a:rPr>
              <a:t>and we </a:t>
            </a:r>
            <a:r>
              <a:rPr lang="en-US" sz="3200" u="sng" dirty="0" smtClean="0">
                <a:latin typeface="Cambria" pitchFamily="18" charset="0"/>
              </a:rPr>
              <a:t>IGNORE</a:t>
            </a:r>
            <a:r>
              <a:rPr lang="en-US" sz="3200" dirty="0" smtClean="0">
                <a:latin typeface="Cambria" pitchFamily="18" charset="0"/>
              </a:rPr>
              <a:t> God’s blessing in our own life.</a:t>
            </a:r>
          </a:p>
        </p:txBody>
      </p:sp>
    </p:spTree>
    <p:extLst>
      <p:ext uri="{BB962C8B-B14F-4D97-AF65-F5344CB8AC3E}">
        <p14:creationId xmlns:p14="http://schemas.microsoft.com/office/powerpoint/2010/main" val="974157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So what do we do?</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Font typeface="+mj-lt"/>
              <a:buAutoNum type="arabicPeriod"/>
            </a:pPr>
            <a:endParaRPr lang="en-US" sz="3000" dirty="0" smtClean="0">
              <a:latin typeface="Cambria" pitchFamily="18" charset="0"/>
            </a:endParaRPr>
          </a:p>
        </p:txBody>
      </p:sp>
    </p:spTree>
    <p:extLst>
      <p:ext uri="{BB962C8B-B14F-4D97-AF65-F5344CB8AC3E}">
        <p14:creationId xmlns:p14="http://schemas.microsoft.com/office/powerpoint/2010/main" val="4026026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So what do we do?</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Font typeface="+mj-lt"/>
              <a:buAutoNum type="arabicPeriod"/>
            </a:pPr>
            <a:r>
              <a:rPr lang="en-US" sz="3200" b="1" dirty="0" smtClean="0">
                <a:latin typeface="Cambria" pitchFamily="18" charset="0"/>
              </a:rPr>
              <a:t>Know </a:t>
            </a:r>
            <a:r>
              <a:rPr lang="en-US" sz="3200" b="1" u="sng" dirty="0" smtClean="0">
                <a:latin typeface="Cambria" pitchFamily="18" charset="0"/>
              </a:rPr>
              <a:t>WHAT YOU HAVE</a:t>
            </a:r>
            <a:endParaRPr lang="en-US" sz="3200" i="1" dirty="0">
              <a:latin typeface="Cambria" pitchFamily="18" charset="0"/>
            </a:endParaRPr>
          </a:p>
          <a:p>
            <a:pPr marL="0" indent="0">
              <a:buNone/>
            </a:pPr>
            <a:endParaRPr lang="en-US" sz="3000" dirty="0" smtClean="0">
              <a:latin typeface="Cambria" pitchFamily="18" charset="0"/>
            </a:endParaRPr>
          </a:p>
          <a:p>
            <a:pPr marL="0" indent="0">
              <a:buNone/>
            </a:pPr>
            <a:r>
              <a:rPr lang="en-US" sz="3000" i="1" dirty="0" smtClean="0">
                <a:latin typeface="Cambria" pitchFamily="18" charset="0"/>
              </a:rPr>
              <a:t>“</a:t>
            </a:r>
            <a:r>
              <a:rPr lang="en-US" sz="3000" i="1" dirty="0">
                <a:latin typeface="Cambria" pitchFamily="18" charset="0"/>
              </a:rPr>
              <a:t>Not that I speak in regard to need, for I have </a:t>
            </a:r>
            <a:r>
              <a:rPr lang="en-US" sz="3000" i="1" u="sng" dirty="0">
                <a:latin typeface="Cambria" pitchFamily="18" charset="0"/>
              </a:rPr>
              <a:t>learned</a:t>
            </a:r>
            <a:r>
              <a:rPr lang="en-US" sz="3000" i="1" dirty="0">
                <a:latin typeface="Cambria" pitchFamily="18" charset="0"/>
              </a:rPr>
              <a:t> in whatever state I am, to be content:  I know how to be abased, and I know how to abound. Everywhere and in all things I have </a:t>
            </a:r>
            <a:r>
              <a:rPr lang="en-US" sz="3000" i="1" u="sng" dirty="0" smtClean="0">
                <a:latin typeface="Cambria" pitchFamily="18" charset="0"/>
              </a:rPr>
              <a:t>learned</a:t>
            </a:r>
            <a:r>
              <a:rPr lang="en-US" sz="3000" i="1" dirty="0" smtClean="0">
                <a:latin typeface="Cambria" pitchFamily="18" charset="0"/>
              </a:rPr>
              <a:t> both </a:t>
            </a:r>
            <a:r>
              <a:rPr lang="en-US" sz="3000" i="1" dirty="0">
                <a:latin typeface="Cambria" pitchFamily="18" charset="0"/>
              </a:rPr>
              <a:t>to be full and to be hungry, both to abound and to suffer need.  I can do all things through Christ who strengthens me.”</a:t>
            </a:r>
            <a:r>
              <a:rPr lang="en-US" sz="3000" dirty="0">
                <a:latin typeface="Cambria" pitchFamily="18" charset="0"/>
              </a:rPr>
              <a:t>  Philippians 4:11-13</a:t>
            </a:r>
            <a:endParaRPr lang="en-US" sz="3000" dirty="0" smtClean="0">
              <a:latin typeface="Cambria" pitchFamily="18" charset="0"/>
            </a:endParaRPr>
          </a:p>
        </p:txBody>
      </p:sp>
    </p:spTree>
    <p:extLst>
      <p:ext uri="{BB962C8B-B14F-4D97-AF65-F5344CB8AC3E}">
        <p14:creationId xmlns:p14="http://schemas.microsoft.com/office/powerpoint/2010/main" val="3342203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So what do we do?</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Font typeface="+mj-lt"/>
              <a:buAutoNum type="arabicPeriod"/>
            </a:pPr>
            <a:r>
              <a:rPr lang="en-US" sz="3200" b="1" dirty="0">
                <a:latin typeface="Cambria" pitchFamily="18" charset="0"/>
              </a:rPr>
              <a:t>Know </a:t>
            </a:r>
            <a:r>
              <a:rPr lang="en-US" sz="3200" b="1" u="sng" dirty="0">
                <a:latin typeface="Cambria" pitchFamily="18" charset="0"/>
              </a:rPr>
              <a:t>WHAT YOU HAVE</a:t>
            </a:r>
          </a:p>
          <a:p>
            <a:pPr marL="514350" indent="-514350">
              <a:buFont typeface="+mj-lt"/>
              <a:buAutoNum type="arabicPeriod"/>
            </a:pPr>
            <a:r>
              <a:rPr lang="en-US" sz="3200" b="1" dirty="0">
                <a:latin typeface="Cambria" pitchFamily="18" charset="0"/>
              </a:rPr>
              <a:t>Know </a:t>
            </a:r>
            <a:r>
              <a:rPr lang="en-US" sz="3200" b="1" u="sng" dirty="0" smtClean="0">
                <a:latin typeface="Cambria" pitchFamily="18" charset="0"/>
              </a:rPr>
              <a:t>WHO YOU ARE</a:t>
            </a:r>
          </a:p>
          <a:p>
            <a:pPr marL="0" indent="0">
              <a:buNone/>
            </a:pPr>
            <a:endParaRPr lang="en-US" sz="3000" i="1" dirty="0" smtClean="0">
              <a:latin typeface="Cambria" pitchFamily="18" charset="0"/>
            </a:endParaRPr>
          </a:p>
          <a:p>
            <a:pPr marL="0" indent="0">
              <a:buNone/>
            </a:pPr>
            <a:r>
              <a:rPr lang="en-US" sz="3000" i="1" dirty="0">
                <a:latin typeface="Cambria" pitchFamily="18" charset="0"/>
              </a:rPr>
              <a:t>“For we are His </a:t>
            </a:r>
            <a:r>
              <a:rPr lang="en-US" sz="3000" i="1" u="sng" dirty="0">
                <a:latin typeface="Cambria" pitchFamily="18" charset="0"/>
              </a:rPr>
              <a:t>workmanship</a:t>
            </a:r>
            <a:r>
              <a:rPr lang="en-US" sz="3000" i="1" dirty="0">
                <a:latin typeface="Cambria" pitchFamily="18" charset="0"/>
              </a:rPr>
              <a:t>, created in Christ Jesus for good works, which God prepared beforehand that we should walk in them.”  </a:t>
            </a:r>
            <a:r>
              <a:rPr lang="en-US" sz="3000" dirty="0">
                <a:latin typeface="Cambria" pitchFamily="18" charset="0"/>
              </a:rPr>
              <a:t>Ephesians 2:10</a:t>
            </a:r>
            <a:endParaRPr lang="en-US" sz="3000" dirty="0" smtClean="0">
              <a:latin typeface="Cambria" pitchFamily="18" charset="0"/>
            </a:endParaRPr>
          </a:p>
        </p:txBody>
      </p:sp>
    </p:spTree>
    <p:extLst>
      <p:ext uri="{BB962C8B-B14F-4D97-AF65-F5344CB8AC3E}">
        <p14:creationId xmlns:p14="http://schemas.microsoft.com/office/powerpoint/2010/main" val="3480564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My Little Princess</a:t>
            </a:r>
            <a:endParaRPr lang="en-US" b="1" dirty="0"/>
          </a:p>
        </p:txBody>
      </p:sp>
      <p:sp>
        <p:nvSpPr>
          <p:cNvPr id="3" name="Content Placeholder 2"/>
          <p:cNvSpPr>
            <a:spLocks noGrp="1"/>
          </p:cNvSpPr>
          <p:nvPr>
            <p:ph idx="1"/>
          </p:nvPr>
        </p:nvSpPr>
        <p:spPr/>
        <p:txBody>
          <a:bodyPr/>
          <a:lstStyle/>
          <a:p>
            <a:endParaRPr lang="en-US"/>
          </a:p>
        </p:txBody>
      </p:sp>
      <p:pic>
        <p:nvPicPr>
          <p:cNvPr id="2050" name="Picture 2" descr="C:\Users\franthony\Desktop\New folder (2)\2010 - Steve &amp; Nadia's Wedding 1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51000"/>
            <a:ext cx="3962400" cy="5283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L:\Pictures\PICTURES 2010-2011\1ST DAY\lizzi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2987" y="1651000"/>
            <a:ext cx="3986213" cy="5382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093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Autofit/>
          </a:bodyPr>
          <a:lstStyle/>
          <a:p>
            <a:pPr marL="0" indent="0" algn="ctr">
              <a:buNone/>
            </a:pPr>
            <a:r>
              <a:rPr lang="en-US" sz="3400" i="1" dirty="0">
                <a:latin typeface="Cambria" pitchFamily="18" charset="0"/>
              </a:rPr>
              <a:t>"I would rather be what God chose to make me than the most glorious creature that I could think of; for to have been thought about, born in God's thought, and then made by God, is the dearest, grandest, and most precious thing in all thinking."</a:t>
            </a:r>
          </a:p>
          <a:p>
            <a:pPr marL="0" indent="0" algn="ctr">
              <a:buNone/>
            </a:pPr>
            <a:r>
              <a:rPr lang="en-US" sz="2800" dirty="0">
                <a:latin typeface="Cambria" pitchFamily="18" charset="0"/>
              </a:rPr>
              <a:t>George MacDonald</a:t>
            </a:r>
          </a:p>
        </p:txBody>
      </p:sp>
    </p:spTree>
    <p:extLst>
      <p:ext uri="{BB962C8B-B14F-4D97-AF65-F5344CB8AC3E}">
        <p14:creationId xmlns:p14="http://schemas.microsoft.com/office/powerpoint/2010/main" val="74583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257800"/>
            <a:ext cx="8229600" cy="1219200"/>
          </a:xfrm>
        </p:spPr>
        <p:txBody>
          <a:bodyPr>
            <a:normAutofit/>
          </a:bodyPr>
          <a:lstStyle/>
          <a:p>
            <a:pPr marL="0" indent="0" algn="ctr">
              <a:buNone/>
            </a:pPr>
            <a:endParaRPr lang="en-US" sz="3600" b="1" i="1" dirty="0">
              <a:latin typeface="Cambria" pitchFamily="18" charset="0"/>
            </a:endParaRPr>
          </a:p>
        </p:txBody>
      </p:sp>
      <p:pic>
        <p:nvPicPr>
          <p:cNvPr id="1026" name="Picture 2" descr="http://3.bp.blogspot.com/_EWTs85lrfn0/R8Wyle225hI/AAAAAAAABAU/nqAXB7-FNvo/s400/Clooney,+Geo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605" y="374056"/>
            <a:ext cx="3078795" cy="372910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accesshollywood.com/content/images/109/originals/109129_usher-justin-bieber-is-an-incredible-tal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092303"/>
            <a:ext cx="3432175" cy="257413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assets.nydailynews.com/img/2010/03/25/alg_justin-bieb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436803"/>
            <a:ext cx="3505200" cy="343292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bittenandbound.com/wp-content/uploads/2007/11/hulk-hogan-phot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605" y="3869732"/>
            <a:ext cx="3227519" cy="2743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renweb.com/ftp/LFCS-VA/pictures/38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1800" y="1663679"/>
            <a:ext cx="2781172" cy="3686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001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Things We Compare</a:t>
            </a:r>
            <a:endParaRPr lang="en-US" b="1" dirty="0"/>
          </a:p>
        </p:txBody>
      </p:sp>
      <p:sp>
        <p:nvSpPr>
          <p:cNvPr id="3" name="Content Placeholder 2"/>
          <p:cNvSpPr>
            <a:spLocks noGrp="1"/>
          </p:cNvSpPr>
          <p:nvPr>
            <p:ph idx="1"/>
          </p:nvPr>
        </p:nvSpPr>
        <p:spPr>
          <a:xfrm>
            <a:off x="457200" y="1905000"/>
            <a:ext cx="8229600" cy="4572000"/>
          </a:xfrm>
        </p:spPr>
        <p:txBody>
          <a:bodyPr>
            <a:noAutofit/>
          </a:bodyPr>
          <a:lstStyle/>
          <a:p>
            <a:pPr marL="0" indent="0">
              <a:buNone/>
            </a:pPr>
            <a:r>
              <a:rPr lang="en-US" sz="3200" i="1" dirty="0">
                <a:latin typeface="Cambria" pitchFamily="18" charset="0"/>
              </a:rPr>
              <a:t>_____ </a:t>
            </a:r>
            <a:r>
              <a:rPr lang="en-US" sz="3200" dirty="0" smtClean="0">
                <a:latin typeface="Cambria" pitchFamily="18" charset="0"/>
              </a:rPr>
              <a:t>Possessions</a:t>
            </a:r>
            <a:endParaRPr lang="en-US" sz="3200" dirty="0">
              <a:latin typeface="Cambria" pitchFamily="18" charset="0"/>
            </a:endParaRPr>
          </a:p>
          <a:p>
            <a:pPr marL="0" indent="0">
              <a:buNone/>
            </a:pPr>
            <a:endParaRPr lang="en-US" sz="3200" i="1" dirty="0" smtClean="0">
              <a:latin typeface="Cambria" pitchFamily="18" charset="0"/>
            </a:endParaRPr>
          </a:p>
          <a:p>
            <a:pPr marL="0" indent="0">
              <a:buNone/>
            </a:pPr>
            <a:r>
              <a:rPr lang="en-US" sz="3200" i="1" dirty="0" smtClean="0">
                <a:latin typeface="Cambria" pitchFamily="18" charset="0"/>
              </a:rPr>
              <a:t>_____ </a:t>
            </a:r>
            <a:r>
              <a:rPr lang="en-US" sz="3200" dirty="0" smtClean="0">
                <a:latin typeface="Cambria" pitchFamily="18" charset="0"/>
              </a:rPr>
              <a:t>Appearance</a:t>
            </a:r>
            <a:endParaRPr lang="en-US" sz="3200" dirty="0">
              <a:latin typeface="Cambria" pitchFamily="18" charset="0"/>
            </a:endParaRPr>
          </a:p>
          <a:p>
            <a:pPr marL="0" indent="0">
              <a:buNone/>
            </a:pPr>
            <a:endParaRPr lang="en-US" sz="3200" dirty="0">
              <a:latin typeface="Cambria" pitchFamily="18" charset="0"/>
            </a:endParaRPr>
          </a:p>
          <a:p>
            <a:pPr marL="0" indent="0">
              <a:buNone/>
            </a:pPr>
            <a:r>
              <a:rPr lang="en-US" sz="3200" i="1" dirty="0">
                <a:latin typeface="Cambria" pitchFamily="18" charset="0"/>
              </a:rPr>
              <a:t>_____ </a:t>
            </a:r>
            <a:r>
              <a:rPr lang="en-US" sz="3200" dirty="0" smtClean="0">
                <a:latin typeface="Cambria" pitchFamily="18" charset="0"/>
              </a:rPr>
              <a:t>Performance</a:t>
            </a:r>
            <a:endParaRPr lang="en-US" sz="3200" dirty="0">
              <a:latin typeface="Cambria" pitchFamily="18" charset="0"/>
            </a:endParaRPr>
          </a:p>
          <a:p>
            <a:pPr marL="0" indent="0">
              <a:buNone/>
            </a:pPr>
            <a:endParaRPr lang="en-US" sz="3200" dirty="0">
              <a:latin typeface="Cambria" pitchFamily="18" charset="0"/>
            </a:endParaRPr>
          </a:p>
          <a:p>
            <a:pPr marL="0" indent="0">
              <a:buNone/>
            </a:pPr>
            <a:r>
              <a:rPr lang="en-US" sz="3200" i="1" dirty="0">
                <a:latin typeface="Cambria" pitchFamily="18" charset="0"/>
              </a:rPr>
              <a:t>_____ </a:t>
            </a:r>
            <a:r>
              <a:rPr lang="en-US" sz="3200" dirty="0" smtClean="0">
                <a:latin typeface="Cambria" pitchFamily="18" charset="0"/>
              </a:rPr>
              <a:t>Circumstances</a:t>
            </a:r>
            <a:endParaRPr lang="en-US" sz="3200" dirty="0">
              <a:latin typeface="Cambria" pitchFamily="18" charset="0"/>
            </a:endParaRPr>
          </a:p>
          <a:p>
            <a:pPr marL="0" indent="0">
              <a:buNone/>
            </a:pPr>
            <a:endParaRPr lang="en-US" sz="3200" dirty="0">
              <a:latin typeface="Cambria" pitchFamily="18" charset="0"/>
            </a:endParaRPr>
          </a:p>
          <a:p>
            <a:pPr marL="0" indent="0">
              <a:buNone/>
            </a:pPr>
            <a:endParaRPr lang="en-US" sz="3200" dirty="0">
              <a:latin typeface="Cambria" pitchFamily="18" charset="0"/>
            </a:endParaRPr>
          </a:p>
        </p:txBody>
      </p:sp>
    </p:spTree>
    <p:extLst>
      <p:ext uri="{BB962C8B-B14F-4D97-AF65-F5344CB8AC3E}">
        <p14:creationId xmlns:p14="http://schemas.microsoft.com/office/powerpoint/2010/main" val="964458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does God hate comparing?</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0" indent="0">
              <a:buNone/>
            </a:pPr>
            <a:endParaRPr lang="en-US" sz="3200" i="1" dirty="0" smtClean="0">
              <a:latin typeface="Cambria" pitchFamily="18" charset="0"/>
            </a:endParaRPr>
          </a:p>
        </p:txBody>
      </p:sp>
    </p:spTree>
    <p:extLst>
      <p:ext uri="{BB962C8B-B14F-4D97-AF65-F5344CB8AC3E}">
        <p14:creationId xmlns:p14="http://schemas.microsoft.com/office/powerpoint/2010/main" val="3813807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does God hate comparing?</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AutoNum type="arabicPeriod"/>
            </a:pPr>
            <a:r>
              <a:rPr lang="en-US" sz="3200" b="1" dirty="0" smtClean="0">
                <a:latin typeface="Cambria" pitchFamily="18" charset="0"/>
              </a:rPr>
              <a:t>Comparison is the </a:t>
            </a:r>
            <a:r>
              <a:rPr lang="en-US" sz="3200" b="1" u="sng" dirty="0" smtClean="0">
                <a:latin typeface="Cambria" pitchFamily="18" charset="0"/>
              </a:rPr>
              <a:t>DEATH</a:t>
            </a:r>
            <a:r>
              <a:rPr lang="en-US" sz="3200" b="1" dirty="0" smtClean="0">
                <a:latin typeface="Cambria" pitchFamily="18" charset="0"/>
              </a:rPr>
              <a:t> of contentment</a:t>
            </a:r>
          </a:p>
          <a:p>
            <a:pPr marL="0" indent="0">
              <a:buNone/>
            </a:pPr>
            <a:endParaRPr lang="en-US" sz="3200" i="1" dirty="0" smtClean="0">
              <a:latin typeface="Cambria" pitchFamily="18" charset="0"/>
            </a:endParaRPr>
          </a:p>
          <a:p>
            <a:pPr marL="0" indent="0">
              <a:buNone/>
            </a:pPr>
            <a:r>
              <a:rPr lang="en-US" sz="3000" i="1" dirty="0">
                <a:latin typeface="Cambria" pitchFamily="18" charset="0"/>
              </a:rPr>
              <a:t>“For we dare not class ourselves or compare ourselves with those who commend themselves. But they, measuring themselves by themselves, and comparing themselves among themselves, are not wise.”  </a:t>
            </a:r>
            <a:r>
              <a:rPr lang="en-US" sz="3000" dirty="0">
                <a:latin typeface="Cambria" pitchFamily="18" charset="0"/>
              </a:rPr>
              <a:t>2 Corinthians 10:12</a:t>
            </a:r>
            <a:endParaRPr lang="en-US" sz="3000" dirty="0">
              <a:latin typeface="Cambria" pitchFamily="18" charset="0"/>
            </a:endParaRPr>
          </a:p>
        </p:txBody>
      </p:sp>
    </p:spTree>
    <p:extLst>
      <p:ext uri="{BB962C8B-B14F-4D97-AF65-F5344CB8AC3E}">
        <p14:creationId xmlns:p14="http://schemas.microsoft.com/office/powerpoint/2010/main" val="3289620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does God hate comparing?</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AutoNum type="arabicPeriod"/>
            </a:pPr>
            <a:r>
              <a:rPr lang="en-US" sz="3200" b="1" dirty="0" smtClean="0">
                <a:latin typeface="Cambria" pitchFamily="18" charset="0"/>
              </a:rPr>
              <a:t>Comparison is the </a:t>
            </a:r>
            <a:r>
              <a:rPr lang="en-US" sz="3200" b="1" u="sng" dirty="0" smtClean="0">
                <a:latin typeface="Cambria" pitchFamily="18" charset="0"/>
              </a:rPr>
              <a:t>DEATH</a:t>
            </a:r>
            <a:r>
              <a:rPr lang="en-US" sz="3200" b="1" dirty="0" smtClean="0">
                <a:latin typeface="Cambria" pitchFamily="18" charset="0"/>
              </a:rPr>
              <a:t> of contentment</a:t>
            </a:r>
          </a:p>
          <a:p>
            <a:pPr marL="0" indent="0">
              <a:buNone/>
            </a:pPr>
            <a:endParaRPr lang="en-US" sz="3200" i="1" dirty="0" smtClean="0">
              <a:latin typeface="Cambria" pitchFamily="18" charset="0"/>
            </a:endParaRPr>
          </a:p>
          <a:p>
            <a:pPr marL="0" indent="0">
              <a:buNone/>
            </a:pPr>
            <a:r>
              <a:rPr lang="en-US" sz="3000" i="1" dirty="0">
                <a:latin typeface="Cambria" pitchFamily="18" charset="0"/>
              </a:rPr>
              <a:t>“We say that people are proud of being rich, or clever, or good-looking, but they are not. They are proud of being richer, or cleverer, or better-looking than others. If everyone else became equally rich, or clever, or good-looking, there would be nothing to be proud about.” </a:t>
            </a:r>
            <a:r>
              <a:rPr lang="en-US" sz="3000" dirty="0">
                <a:latin typeface="Cambria" pitchFamily="18" charset="0"/>
              </a:rPr>
              <a:t>C.S. Lewis</a:t>
            </a:r>
            <a:endParaRPr lang="en-US" sz="3000" dirty="0">
              <a:latin typeface="Cambria" pitchFamily="18" charset="0"/>
            </a:endParaRPr>
          </a:p>
        </p:txBody>
      </p:sp>
    </p:spTree>
    <p:extLst>
      <p:ext uri="{BB962C8B-B14F-4D97-AF65-F5344CB8AC3E}">
        <p14:creationId xmlns:p14="http://schemas.microsoft.com/office/powerpoint/2010/main" val="2078506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does God hate comparing?</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Font typeface="+mj-lt"/>
              <a:buAutoNum type="arabicPeriod" startAt="2"/>
            </a:pPr>
            <a:r>
              <a:rPr lang="en-US" sz="3200" b="1" dirty="0" smtClean="0">
                <a:latin typeface="Cambria" pitchFamily="18" charset="0"/>
              </a:rPr>
              <a:t>Comparison makes us </a:t>
            </a:r>
            <a:r>
              <a:rPr lang="en-US" sz="3200" b="1" u="sng" dirty="0" smtClean="0">
                <a:latin typeface="Cambria" pitchFamily="18" charset="0"/>
              </a:rPr>
              <a:t>PRIDEFUL</a:t>
            </a:r>
          </a:p>
          <a:p>
            <a:pPr marL="0" indent="0">
              <a:buNone/>
            </a:pPr>
            <a:endParaRPr lang="en-US" sz="3200" i="1" dirty="0" smtClean="0">
              <a:latin typeface="Cambria" pitchFamily="18" charset="0"/>
            </a:endParaRPr>
          </a:p>
          <a:p>
            <a:pPr marL="0" indent="0">
              <a:buNone/>
            </a:pPr>
            <a:r>
              <a:rPr lang="en-US" sz="3000" i="1" dirty="0">
                <a:latin typeface="Cambria" pitchFamily="18" charset="0"/>
              </a:rPr>
              <a:t>“The Pharisee stood and prayed thus with himself, ‘God, I thank You that I am not like other men—</a:t>
            </a:r>
            <a:r>
              <a:rPr lang="en-US" sz="3000" i="1" dirty="0" err="1">
                <a:latin typeface="Cambria" pitchFamily="18" charset="0"/>
              </a:rPr>
              <a:t>extortioners</a:t>
            </a:r>
            <a:r>
              <a:rPr lang="en-US" sz="3000" i="1" dirty="0">
                <a:latin typeface="Cambria" pitchFamily="18" charset="0"/>
              </a:rPr>
              <a:t>, unjust, adulterers, or even as this tax collector.  I fast twice a week; I give tithes of all that I possess.’” </a:t>
            </a:r>
            <a:r>
              <a:rPr lang="en-US" sz="3000" dirty="0">
                <a:latin typeface="Cambria" pitchFamily="18" charset="0"/>
              </a:rPr>
              <a:t>Luke 18: 11-12</a:t>
            </a:r>
            <a:endParaRPr lang="en-US" sz="3000" dirty="0">
              <a:latin typeface="Cambria" pitchFamily="18" charset="0"/>
            </a:endParaRPr>
          </a:p>
        </p:txBody>
      </p:sp>
    </p:spTree>
    <p:extLst>
      <p:ext uri="{BB962C8B-B14F-4D97-AF65-F5344CB8AC3E}">
        <p14:creationId xmlns:p14="http://schemas.microsoft.com/office/powerpoint/2010/main" val="692239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does God hate comparing?</a:t>
            </a:r>
            <a:endParaRPr lang="en-US" b="1" i="1" dirty="0"/>
          </a:p>
        </p:txBody>
      </p:sp>
      <p:sp>
        <p:nvSpPr>
          <p:cNvPr id="3" name="Content Placeholder 2"/>
          <p:cNvSpPr>
            <a:spLocks noGrp="1"/>
          </p:cNvSpPr>
          <p:nvPr>
            <p:ph idx="1"/>
          </p:nvPr>
        </p:nvSpPr>
        <p:spPr>
          <a:xfrm>
            <a:off x="381000" y="1752600"/>
            <a:ext cx="8458200" cy="4724400"/>
          </a:xfrm>
        </p:spPr>
        <p:txBody>
          <a:bodyPr>
            <a:noAutofit/>
          </a:bodyPr>
          <a:lstStyle/>
          <a:p>
            <a:pPr marL="514350" indent="-514350">
              <a:buFont typeface="+mj-lt"/>
              <a:buAutoNum type="arabicPeriod" startAt="3"/>
            </a:pPr>
            <a:r>
              <a:rPr lang="en-US" sz="3200" b="1" dirty="0" smtClean="0">
                <a:latin typeface="Cambria" pitchFamily="18" charset="0"/>
              </a:rPr>
              <a:t>Comparison makes us </a:t>
            </a:r>
            <a:r>
              <a:rPr lang="en-US" sz="3200" b="1" u="sng" dirty="0" smtClean="0">
                <a:latin typeface="Cambria" pitchFamily="18" charset="0"/>
              </a:rPr>
              <a:t>RESENT</a:t>
            </a:r>
            <a:r>
              <a:rPr lang="en-US" sz="3200" b="1" u="sng" dirty="0" smtClean="0">
                <a:latin typeface="Cambria" pitchFamily="18" charset="0"/>
              </a:rPr>
              <a:t>FUL</a:t>
            </a:r>
          </a:p>
          <a:p>
            <a:pPr marL="0" indent="0">
              <a:buNone/>
            </a:pPr>
            <a:endParaRPr lang="en-US" sz="3200" i="1" dirty="0" smtClean="0">
              <a:latin typeface="Cambria" pitchFamily="18" charset="0"/>
            </a:endParaRPr>
          </a:p>
        </p:txBody>
      </p:sp>
    </p:spTree>
    <p:extLst>
      <p:ext uri="{BB962C8B-B14F-4D97-AF65-F5344CB8AC3E}">
        <p14:creationId xmlns:p14="http://schemas.microsoft.com/office/powerpoint/2010/main" val="408946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Samuel 18:6</a:t>
            </a:r>
            <a:endParaRPr lang="en-US" b="1" dirty="0"/>
          </a:p>
        </p:txBody>
      </p:sp>
      <p:sp>
        <p:nvSpPr>
          <p:cNvPr id="3" name="Content Placeholder 2"/>
          <p:cNvSpPr>
            <a:spLocks noGrp="1"/>
          </p:cNvSpPr>
          <p:nvPr>
            <p:ph idx="1"/>
          </p:nvPr>
        </p:nvSpPr>
        <p:spPr/>
        <p:txBody>
          <a:bodyPr>
            <a:noAutofit/>
          </a:bodyPr>
          <a:lstStyle/>
          <a:p>
            <a:pPr marL="0" indent="0">
              <a:buNone/>
            </a:pPr>
            <a:r>
              <a:rPr lang="en-US" sz="3200" i="1" dirty="0" smtClean="0">
                <a:latin typeface="Cambria" pitchFamily="18" charset="0"/>
              </a:rPr>
              <a:t>When </a:t>
            </a:r>
            <a:r>
              <a:rPr lang="en-US" sz="3200" i="1" dirty="0">
                <a:latin typeface="Cambria" pitchFamily="18" charset="0"/>
              </a:rPr>
              <a:t>the men were returning home after David had killed the Philistine, the women came out from all the towns of Israel to meet King Saul with singing and dancing, with joyful songs and with tambourines and lutes. </a:t>
            </a:r>
            <a:endParaRPr lang="en-US" sz="3200" i="1" dirty="0">
              <a:latin typeface="Cambria" pitchFamily="18" charset="0"/>
            </a:endParaRPr>
          </a:p>
        </p:txBody>
      </p:sp>
    </p:spTree>
    <p:extLst>
      <p:ext uri="{BB962C8B-B14F-4D97-AF65-F5344CB8AC3E}">
        <p14:creationId xmlns:p14="http://schemas.microsoft.com/office/powerpoint/2010/main" val="42318169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99</TotalTime>
  <Words>552</Words>
  <Application>Microsoft Office PowerPoint</Application>
  <PresentationFormat>On-screen Show (4:3)</PresentationFormat>
  <Paragraphs>53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Quit comparing</vt:lpstr>
      <vt:lpstr>PowerPoint Presentation</vt:lpstr>
      <vt:lpstr>Things We Compare</vt:lpstr>
      <vt:lpstr>Why does God hate comparing?</vt:lpstr>
      <vt:lpstr>Why does God hate comparing?</vt:lpstr>
      <vt:lpstr>Why does God hate comparing?</vt:lpstr>
      <vt:lpstr>Why does God hate comparing?</vt:lpstr>
      <vt:lpstr>Why does God hate comparing?</vt:lpstr>
      <vt:lpstr>1 Samuel 18:6</vt:lpstr>
      <vt:lpstr>1 Samuel 18:7</vt:lpstr>
      <vt:lpstr>1 Samuel 18:8-9</vt:lpstr>
      <vt:lpstr>Why does God hate comparing?</vt:lpstr>
      <vt:lpstr>So what do we do?</vt:lpstr>
      <vt:lpstr>So what do we do?</vt:lpstr>
      <vt:lpstr>So what do we do?</vt:lpstr>
      <vt:lpstr>My Little Princess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Quit making excuses</dc:title>
  <dc:creator>Fr. Anthony Messeh</dc:creator>
  <cp:lastModifiedBy>Fr. Anthony Messeh</cp:lastModifiedBy>
  <cp:revision>12</cp:revision>
  <dcterms:created xsi:type="dcterms:W3CDTF">2011-01-30T03:08:21Z</dcterms:created>
  <dcterms:modified xsi:type="dcterms:W3CDTF">2011-02-20T03:11:42Z</dcterms:modified>
</cp:coreProperties>
</file>