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2" r:id="rId7"/>
    <p:sldId id="261" r:id="rId8"/>
    <p:sldId id="263" r:id="rId9"/>
    <p:sldId id="264" r:id="rId10"/>
    <p:sldId id="265" r:id="rId11"/>
    <p:sldId id="266" r:id="rId12"/>
    <p:sldId id="268"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43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DBA72D0-A76B-47F5-90CD-2F2770F80252}" type="datetimeFigureOut">
              <a:rPr lang="en-US" smtClean="0"/>
              <a:t>7/9/2011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661F9D1-5F69-4830-A7FF-DD1F541AABA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BA72D0-A76B-47F5-90CD-2F2770F80252}" type="datetimeFigureOut">
              <a:rPr lang="en-US" smtClean="0"/>
              <a:t>7/9/2011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DBA72D0-A76B-47F5-90CD-2F2770F80252}" type="datetimeFigureOut">
              <a:rPr lang="en-US" smtClean="0"/>
              <a:t>7/9/2011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661F9D1-5F69-4830-A7FF-DD1F541AAB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BA72D0-A76B-47F5-90CD-2F2770F80252}" type="datetimeFigureOut">
              <a:rPr lang="en-US" smtClean="0"/>
              <a:t>7/9/2011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DBA72D0-A76B-47F5-90CD-2F2770F80252}" type="datetimeFigureOut">
              <a:rPr lang="en-US" smtClean="0"/>
              <a:t>7/9/2011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661F9D1-5F69-4830-A7FF-DD1F541AABA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BA72D0-A76B-47F5-90CD-2F2770F80252}" type="datetimeFigureOut">
              <a:rPr lang="en-US" smtClean="0"/>
              <a:t>7/9/2011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BA72D0-A76B-47F5-90CD-2F2770F80252}" type="datetimeFigureOut">
              <a:rPr lang="en-US" smtClean="0"/>
              <a:t>7/9/2011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DBA72D0-A76B-47F5-90CD-2F2770F80252}" type="datetimeFigureOut">
              <a:rPr lang="en-US" smtClean="0"/>
              <a:t>7/9/2011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DBA72D0-A76B-47F5-90CD-2F2770F80252}" type="datetimeFigureOut">
              <a:rPr lang="en-US" smtClean="0"/>
              <a:t>7/9/2011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BA72D0-A76B-47F5-90CD-2F2770F80252}" type="datetimeFigureOut">
              <a:rPr lang="en-US" smtClean="0"/>
              <a:t>7/9/2011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DBA72D0-A76B-47F5-90CD-2F2770F80252}" type="datetimeFigureOut">
              <a:rPr lang="en-US" smtClean="0"/>
              <a:t>7/9/2011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61F9D1-5F69-4830-A7FF-DD1F541AABA3}"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DBA72D0-A76B-47F5-90CD-2F2770F80252}" type="datetimeFigureOut">
              <a:rPr lang="en-US" smtClean="0"/>
              <a:t>7/9/2011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661F9D1-5F69-4830-A7FF-DD1F541AABA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5334000"/>
            <a:ext cx="5105400" cy="1219200"/>
          </a:xfrm>
        </p:spPr>
        <p:txBody>
          <a:bodyPr/>
          <a:lstStyle/>
          <a:p>
            <a:pPr algn="ctr"/>
            <a:r>
              <a:rPr lang="en-US" dirty="0" smtClean="0"/>
              <a:t>JACOB AND LEAH</a:t>
            </a:r>
            <a:br>
              <a:rPr lang="en-US" dirty="0" smtClean="0"/>
            </a:br>
            <a:r>
              <a:rPr lang="en-US" cap="none" dirty="0" smtClean="0"/>
              <a:t>[</a:t>
            </a:r>
            <a:r>
              <a:rPr lang="en-US" i="1" cap="none" dirty="0" smtClean="0"/>
              <a:t>and </a:t>
            </a:r>
            <a:r>
              <a:rPr lang="en-US" i="1" cap="none" dirty="0" err="1" smtClean="0"/>
              <a:t>rachel</a:t>
            </a:r>
            <a:r>
              <a:rPr lang="en-US" cap="none" dirty="0" smtClean="0"/>
              <a:t>]</a:t>
            </a:r>
            <a:endParaRPr lang="en-US" cap="none" dirty="0"/>
          </a:p>
        </p:txBody>
      </p:sp>
      <p:sp>
        <p:nvSpPr>
          <p:cNvPr id="3" name="Subtitle 2"/>
          <p:cNvSpPr>
            <a:spLocks noGrp="1"/>
          </p:cNvSpPr>
          <p:nvPr>
            <p:ph type="subTitle" idx="1"/>
          </p:nvPr>
        </p:nvSpPr>
        <p:spPr>
          <a:xfrm>
            <a:off x="3252716" y="4080352"/>
            <a:ext cx="5114778" cy="1101248"/>
          </a:xfrm>
        </p:spPr>
        <p:txBody>
          <a:bodyPr/>
          <a:lstStyle/>
          <a:p>
            <a:pPr algn="ctr"/>
            <a:r>
              <a:rPr lang="en-US" dirty="0" smtClean="0"/>
              <a:t>Part 1</a:t>
            </a:r>
          </a:p>
          <a:p>
            <a:pPr algn="ctr"/>
            <a:r>
              <a:rPr lang="en-US" dirty="0" smtClean="0"/>
              <a:t>July 10, 2011</a:t>
            </a:r>
            <a:endParaRPr lang="en-US" dirty="0"/>
          </a:p>
        </p:txBody>
      </p:sp>
      <p:pic>
        <p:nvPicPr>
          <p:cNvPr id="1027" name="Picture 3" descr="C:\Users\franthony\Desktop\Once Upon a Marriage\happily_ever_after_wedding_card-p137238378504734925qqld_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28600"/>
            <a:ext cx="5191125" cy="3753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037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772400" cy="746760"/>
          </a:xfrm>
        </p:spPr>
        <p:txBody>
          <a:bodyPr>
            <a:noAutofit/>
          </a:bodyPr>
          <a:lstStyle/>
          <a:p>
            <a:r>
              <a:rPr lang="en-US" sz="3600" dirty="0" smtClean="0"/>
              <a:t>When Marriage is your answer…</a:t>
            </a:r>
            <a:endParaRPr lang="en-US" sz="3600" dirty="0"/>
          </a:p>
        </p:txBody>
      </p:sp>
      <p:sp>
        <p:nvSpPr>
          <p:cNvPr id="3" name="Content Placeholder 2"/>
          <p:cNvSpPr>
            <a:spLocks noGrp="1"/>
          </p:cNvSpPr>
          <p:nvPr>
            <p:ph idx="1"/>
          </p:nvPr>
        </p:nvSpPr>
        <p:spPr>
          <a:xfrm>
            <a:off x="457200" y="1447800"/>
            <a:ext cx="7239000" cy="5007936"/>
          </a:xfrm>
        </p:spPr>
        <p:txBody>
          <a:bodyPr/>
          <a:lstStyle/>
          <a:p>
            <a:pPr marL="514350" indent="-514350">
              <a:buFont typeface="+mj-lt"/>
              <a:buAutoNum type="arabicPeriod" startAt="2"/>
            </a:pPr>
            <a:r>
              <a:rPr lang="en-US" sz="3200" b="1" dirty="0" smtClean="0"/>
              <a:t>You become </a:t>
            </a:r>
            <a:r>
              <a:rPr lang="en-US" sz="3200" b="1" u="sng" dirty="0" smtClean="0"/>
              <a:t>VERY DEMANDING</a:t>
            </a:r>
          </a:p>
          <a:p>
            <a:pPr marL="514350" indent="-514350">
              <a:buFont typeface="+mj-lt"/>
              <a:buAutoNum type="arabicPeriod" startAt="2"/>
            </a:pPr>
            <a:endParaRPr lang="en-US" sz="2800" dirty="0" smtClean="0"/>
          </a:p>
          <a:p>
            <a:pPr marL="573088" indent="0">
              <a:buNone/>
            </a:pPr>
            <a:r>
              <a:rPr lang="en-US" sz="2800" i="1" dirty="0"/>
              <a:t>“Then Jacob said to Laban, "Give me my wife. My time is completed, and I want to lie with her." </a:t>
            </a:r>
            <a:r>
              <a:rPr lang="en-US" sz="2800" dirty="0"/>
              <a:t>Genesis 29:21</a:t>
            </a:r>
            <a:r>
              <a:rPr lang="en-US" dirty="0" smtClean="0"/>
              <a:t> </a:t>
            </a:r>
          </a:p>
          <a:p>
            <a:pPr marL="573088" indent="0">
              <a:buNone/>
            </a:pPr>
            <a:endParaRPr lang="en-US" dirty="0" smtClean="0"/>
          </a:p>
          <a:p>
            <a:pPr marL="573088" indent="0">
              <a:buNone/>
            </a:pPr>
            <a:endParaRPr lang="en-US" sz="1800" dirty="0"/>
          </a:p>
          <a:p>
            <a:pPr marL="573088" indent="0" algn="ctr">
              <a:buNone/>
            </a:pPr>
            <a:r>
              <a:rPr lang="en-US" b="1" dirty="0" smtClean="0">
                <a:solidFill>
                  <a:schemeClr val="accent1"/>
                </a:solidFill>
              </a:rPr>
              <a:t>Marriage as </a:t>
            </a:r>
            <a:r>
              <a:rPr lang="en-US" b="1" i="1" cap="all" dirty="0" smtClean="0">
                <a:solidFill>
                  <a:schemeClr val="accent1"/>
                </a:solidFill>
              </a:rPr>
              <a:t>covenant</a:t>
            </a:r>
            <a:r>
              <a:rPr lang="en-US" b="1" i="1" dirty="0" smtClean="0">
                <a:solidFill>
                  <a:schemeClr val="accent1"/>
                </a:solidFill>
              </a:rPr>
              <a:t>?</a:t>
            </a:r>
          </a:p>
          <a:p>
            <a:pPr marL="573088" indent="0" algn="ctr">
              <a:buNone/>
            </a:pPr>
            <a:r>
              <a:rPr lang="en-US" b="1" dirty="0" smtClean="0">
                <a:solidFill>
                  <a:schemeClr val="accent1"/>
                </a:solidFill>
              </a:rPr>
              <a:t>Or marriage as </a:t>
            </a:r>
            <a:r>
              <a:rPr lang="en-US" b="1" i="1" cap="all" dirty="0" smtClean="0">
                <a:solidFill>
                  <a:schemeClr val="accent1"/>
                </a:solidFill>
              </a:rPr>
              <a:t>contract</a:t>
            </a:r>
            <a:r>
              <a:rPr lang="en-US" b="1" i="1" dirty="0" smtClean="0">
                <a:solidFill>
                  <a:schemeClr val="accent1"/>
                </a:solidFill>
              </a:rPr>
              <a:t>?</a:t>
            </a:r>
            <a:endParaRPr lang="en-US" b="1" i="1" dirty="0">
              <a:solidFill>
                <a:schemeClr val="accent1"/>
              </a:solidFill>
            </a:endParaRPr>
          </a:p>
        </p:txBody>
      </p:sp>
    </p:spTree>
    <p:extLst>
      <p:ext uri="{BB962C8B-B14F-4D97-AF65-F5344CB8AC3E}">
        <p14:creationId xmlns:p14="http://schemas.microsoft.com/office/powerpoint/2010/main" val="1310533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772400" cy="746760"/>
          </a:xfrm>
        </p:spPr>
        <p:txBody>
          <a:bodyPr>
            <a:noAutofit/>
          </a:bodyPr>
          <a:lstStyle/>
          <a:p>
            <a:r>
              <a:rPr lang="en-US" sz="3600" dirty="0" smtClean="0"/>
              <a:t>When Marriage is your answer…</a:t>
            </a:r>
            <a:endParaRPr lang="en-US" sz="3600" dirty="0"/>
          </a:p>
        </p:txBody>
      </p:sp>
      <p:sp>
        <p:nvSpPr>
          <p:cNvPr id="3" name="Content Placeholder 2"/>
          <p:cNvSpPr>
            <a:spLocks noGrp="1"/>
          </p:cNvSpPr>
          <p:nvPr>
            <p:ph idx="1"/>
          </p:nvPr>
        </p:nvSpPr>
        <p:spPr>
          <a:xfrm>
            <a:off x="457200" y="1447800"/>
            <a:ext cx="7239000" cy="5007936"/>
          </a:xfrm>
        </p:spPr>
        <p:txBody>
          <a:bodyPr>
            <a:normAutofit/>
          </a:bodyPr>
          <a:lstStyle/>
          <a:p>
            <a:pPr marL="514350" indent="-514350">
              <a:buFont typeface="+mj-lt"/>
              <a:buAutoNum type="arabicPeriod" startAt="3"/>
            </a:pPr>
            <a:r>
              <a:rPr lang="en-US" sz="3200" b="1" dirty="0" smtClean="0"/>
              <a:t>You always end up </a:t>
            </a:r>
            <a:r>
              <a:rPr lang="en-US" sz="3200" b="1" u="sng" dirty="0" smtClean="0"/>
              <a:t>DISSATISFIED</a:t>
            </a:r>
          </a:p>
          <a:p>
            <a:pPr marL="514350" indent="-514350">
              <a:buFont typeface="+mj-lt"/>
              <a:buAutoNum type="arabicPeriod" startAt="3"/>
            </a:pPr>
            <a:endParaRPr lang="en-US" sz="2800" dirty="0" smtClean="0"/>
          </a:p>
        </p:txBody>
      </p:sp>
    </p:spTree>
    <p:extLst>
      <p:ext uri="{BB962C8B-B14F-4D97-AF65-F5344CB8AC3E}">
        <p14:creationId xmlns:p14="http://schemas.microsoft.com/office/powerpoint/2010/main" val="3112755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772400" cy="746760"/>
          </a:xfrm>
        </p:spPr>
        <p:txBody>
          <a:bodyPr>
            <a:noAutofit/>
          </a:bodyPr>
          <a:lstStyle/>
          <a:p>
            <a:r>
              <a:rPr lang="en-US" sz="3600" dirty="0" smtClean="0"/>
              <a:t>When Marriage is your answer…</a:t>
            </a:r>
            <a:endParaRPr lang="en-US" sz="3600" dirty="0"/>
          </a:p>
        </p:txBody>
      </p:sp>
      <p:sp>
        <p:nvSpPr>
          <p:cNvPr id="3" name="Content Placeholder 2"/>
          <p:cNvSpPr>
            <a:spLocks noGrp="1"/>
          </p:cNvSpPr>
          <p:nvPr>
            <p:ph idx="1"/>
          </p:nvPr>
        </p:nvSpPr>
        <p:spPr>
          <a:xfrm>
            <a:off x="457200" y="1447800"/>
            <a:ext cx="7239000" cy="5007936"/>
          </a:xfrm>
        </p:spPr>
        <p:txBody>
          <a:bodyPr>
            <a:normAutofit/>
          </a:bodyPr>
          <a:lstStyle/>
          <a:p>
            <a:pPr marL="514350" indent="-514350">
              <a:buFont typeface="+mj-lt"/>
              <a:buAutoNum type="arabicPeriod" startAt="3"/>
            </a:pPr>
            <a:r>
              <a:rPr lang="en-US" sz="3200" b="1" dirty="0" smtClean="0"/>
              <a:t>You always end up </a:t>
            </a:r>
            <a:r>
              <a:rPr lang="en-US" sz="3200" b="1" u="sng" dirty="0" smtClean="0"/>
              <a:t>DISSATISFIED</a:t>
            </a:r>
          </a:p>
          <a:p>
            <a:pPr marL="514350" indent="-514350">
              <a:buFont typeface="+mj-lt"/>
              <a:buAutoNum type="arabicPeriod" startAt="3"/>
            </a:pPr>
            <a:endParaRPr lang="en-US" sz="2800" dirty="0" smtClean="0"/>
          </a:p>
          <a:p>
            <a:pPr marL="573088" indent="0">
              <a:buNone/>
            </a:pPr>
            <a:r>
              <a:rPr lang="en-US" sz="2800" i="1" dirty="0" smtClean="0"/>
              <a:t>“But when evening came, (Laban) took his daughter Leah and gave her to Jacob, and Jacob lay with her... When morning came, there was Leah! So Jacob said to Laban, "What is this you have done to me? I served you for Rachel, didn't I? Why have you deceived me?"  </a:t>
            </a:r>
            <a:r>
              <a:rPr lang="en-US" sz="2800" dirty="0" smtClean="0"/>
              <a:t>Genesis 29:23, 25</a:t>
            </a:r>
            <a:endParaRPr lang="en-US" sz="2800" dirty="0"/>
          </a:p>
        </p:txBody>
      </p:sp>
    </p:spTree>
    <p:extLst>
      <p:ext uri="{BB962C8B-B14F-4D97-AF65-F5344CB8AC3E}">
        <p14:creationId xmlns:p14="http://schemas.microsoft.com/office/powerpoint/2010/main" val="3957056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772400" cy="746760"/>
          </a:xfrm>
        </p:spPr>
        <p:txBody>
          <a:bodyPr>
            <a:noAutofit/>
          </a:bodyPr>
          <a:lstStyle/>
          <a:p>
            <a:r>
              <a:rPr lang="en-US" sz="3600" dirty="0" smtClean="0"/>
              <a:t>When Marriage is your answer…</a:t>
            </a:r>
            <a:endParaRPr lang="en-US" sz="3600" dirty="0"/>
          </a:p>
        </p:txBody>
      </p:sp>
      <p:sp>
        <p:nvSpPr>
          <p:cNvPr id="3" name="Content Placeholder 2"/>
          <p:cNvSpPr>
            <a:spLocks noGrp="1"/>
          </p:cNvSpPr>
          <p:nvPr>
            <p:ph idx="1"/>
          </p:nvPr>
        </p:nvSpPr>
        <p:spPr>
          <a:xfrm>
            <a:off x="457200" y="1447800"/>
            <a:ext cx="7239000" cy="5007936"/>
          </a:xfrm>
        </p:spPr>
        <p:txBody>
          <a:bodyPr>
            <a:normAutofit/>
          </a:bodyPr>
          <a:lstStyle/>
          <a:p>
            <a:pPr marL="514350" indent="-514350">
              <a:buFont typeface="+mj-lt"/>
              <a:buAutoNum type="arabicPeriod" startAt="3"/>
            </a:pPr>
            <a:r>
              <a:rPr lang="en-US" sz="3200" b="1" dirty="0" smtClean="0"/>
              <a:t>You always end up </a:t>
            </a:r>
            <a:r>
              <a:rPr lang="en-US" sz="3200" b="1" u="sng" dirty="0" smtClean="0"/>
              <a:t>DISSATISFIED</a:t>
            </a:r>
          </a:p>
          <a:p>
            <a:pPr marL="514350" indent="-514350">
              <a:buFont typeface="+mj-lt"/>
              <a:buAutoNum type="arabicPeriod" startAt="3"/>
            </a:pPr>
            <a:endParaRPr lang="en-US" sz="2800" dirty="0" smtClean="0"/>
          </a:p>
          <a:p>
            <a:pPr marL="573088" indent="0">
              <a:buNone/>
            </a:pPr>
            <a:r>
              <a:rPr lang="en-US" sz="2800" i="1" dirty="0" smtClean="0"/>
              <a:t>“</a:t>
            </a:r>
            <a:r>
              <a:rPr lang="en-US" sz="2800" i="1" dirty="0"/>
              <a:t>When the Lord saw that Leah was not loved, he opened her womb, but Rachel was barren.  Leah became pregnant and gave birth to a son. She named him Reuben, for she said, "It is because the Lord has seen my misery. Surely my husband will love me </a:t>
            </a:r>
            <a:r>
              <a:rPr lang="en-US" sz="2800" i="1" dirty="0" smtClean="0"/>
              <a:t>now.”  </a:t>
            </a:r>
            <a:r>
              <a:rPr lang="en-US" sz="2800" dirty="0" smtClean="0"/>
              <a:t>Genesis 29:31-32</a:t>
            </a:r>
            <a:endParaRPr lang="en-US" sz="2800" dirty="0"/>
          </a:p>
        </p:txBody>
      </p:sp>
    </p:spTree>
    <p:extLst>
      <p:ext uri="{BB962C8B-B14F-4D97-AF65-F5344CB8AC3E}">
        <p14:creationId xmlns:p14="http://schemas.microsoft.com/office/powerpoint/2010/main" val="3492142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772400" cy="746760"/>
          </a:xfrm>
        </p:spPr>
        <p:txBody>
          <a:bodyPr>
            <a:noAutofit/>
          </a:bodyPr>
          <a:lstStyle/>
          <a:p>
            <a:r>
              <a:rPr lang="en-US" sz="3600" dirty="0" smtClean="0"/>
              <a:t>When Marriage is your answer…</a:t>
            </a:r>
            <a:endParaRPr lang="en-US" sz="3600" dirty="0"/>
          </a:p>
        </p:txBody>
      </p:sp>
      <p:sp>
        <p:nvSpPr>
          <p:cNvPr id="3" name="Content Placeholder 2"/>
          <p:cNvSpPr>
            <a:spLocks noGrp="1"/>
          </p:cNvSpPr>
          <p:nvPr>
            <p:ph idx="1"/>
          </p:nvPr>
        </p:nvSpPr>
        <p:spPr>
          <a:xfrm>
            <a:off x="457200" y="1447800"/>
            <a:ext cx="7543800" cy="5257800"/>
          </a:xfrm>
        </p:spPr>
        <p:txBody>
          <a:bodyPr>
            <a:normAutofit/>
          </a:bodyPr>
          <a:lstStyle/>
          <a:p>
            <a:pPr marL="514350" indent="-514350">
              <a:buFont typeface="+mj-lt"/>
              <a:buAutoNum type="arabicPeriod" startAt="3"/>
            </a:pPr>
            <a:r>
              <a:rPr lang="en-US" sz="3200" b="1" dirty="0" smtClean="0"/>
              <a:t>You always end up </a:t>
            </a:r>
            <a:r>
              <a:rPr lang="en-US" sz="3200" b="1" u="sng" dirty="0" smtClean="0"/>
              <a:t>DISSATISFIED</a:t>
            </a:r>
          </a:p>
          <a:p>
            <a:pPr marL="514350" indent="-514350">
              <a:buFont typeface="+mj-lt"/>
              <a:buAutoNum type="arabicPeriod" startAt="3"/>
            </a:pPr>
            <a:endParaRPr lang="en-US" sz="800" dirty="0" smtClean="0"/>
          </a:p>
          <a:p>
            <a:pPr marL="573088" indent="0">
              <a:buNone/>
            </a:pPr>
            <a:r>
              <a:rPr lang="en-US" sz="2800" i="1" dirty="0" smtClean="0"/>
              <a:t>“She </a:t>
            </a:r>
            <a:r>
              <a:rPr lang="en-US" sz="2800" i="1" dirty="0"/>
              <a:t>conceived again, and when she gave birth to a son she said, “Because the LORD heard that I am not loved, he gave me this one too.” So she named him Simeon.  Again she conceived, and when she gave birth to a son she said, “Now at last my husband will become attached to me, because I have borne him three sons.” So he was named Levi." </a:t>
            </a:r>
            <a:r>
              <a:rPr lang="en-US" sz="2800" dirty="0"/>
              <a:t>Genesis </a:t>
            </a:r>
            <a:r>
              <a:rPr lang="en-US" sz="2800" dirty="0" smtClean="0"/>
              <a:t>29:33-34</a:t>
            </a:r>
            <a:endParaRPr lang="en-US" sz="2800" dirty="0"/>
          </a:p>
        </p:txBody>
      </p:sp>
    </p:spTree>
    <p:extLst>
      <p:ext uri="{BB962C8B-B14F-4D97-AF65-F5344CB8AC3E}">
        <p14:creationId xmlns:p14="http://schemas.microsoft.com/office/powerpoint/2010/main" val="756671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757086">
            <a:off x="14260" y="1389674"/>
            <a:ext cx="8051547" cy="2993019"/>
          </a:xfrm>
        </p:spPr>
        <p:txBody>
          <a:bodyPr>
            <a:normAutofit/>
          </a:bodyPr>
          <a:lstStyle/>
          <a:p>
            <a:pPr algn="ctr"/>
            <a:r>
              <a:rPr lang="en-US" sz="5400" dirty="0" smtClean="0"/>
              <a:t>What’s missing in </a:t>
            </a:r>
            <a:br>
              <a:rPr lang="en-US" sz="5400" dirty="0" smtClean="0"/>
            </a:br>
            <a:r>
              <a:rPr lang="en-US" sz="5400" dirty="0" smtClean="0"/>
              <a:t>this story???</a:t>
            </a:r>
            <a:endParaRPr lang="en-US" sz="5400" dirty="0"/>
          </a:p>
        </p:txBody>
      </p:sp>
    </p:spTree>
    <p:extLst>
      <p:ext uri="{BB962C8B-B14F-4D97-AF65-F5344CB8AC3E}">
        <p14:creationId xmlns:p14="http://schemas.microsoft.com/office/powerpoint/2010/main" val="195708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432560"/>
          </a:xfrm>
        </p:spPr>
        <p:txBody>
          <a:bodyPr>
            <a:normAutofit/>
          </a:bodyPr>
          <a:lstStyle/>
          <a:p>
            <a:pPr algn="ctr"/>
            <a:r>
              <a:rPr lang="en-US" sz="4400" dirty="0" smtClean="0"/>
              <a:t>Jesus is the one</a:t>
            </a:r>
            <a:br>
              <a:rPr lang="en-US" sz="4400" dirty="0" smtClean="0"/>
            </a:br>
            <a:r>
              <a:rPr lang="en-US" sz="4400" dirty="0" smtClean="0"/>
              <a:t>your spouse is the two</a:t>
            </a:r>
            <a:endParaRPr lang="en-US" sz="4400"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2667000"/>
            <a:ext cx="6116254" cy="3472656"/>
          </a:xfrm>
        </p:spPr>
      </p:pic>
    </p:spTree>
    <p:extLst>
      <p:ext uri="{BB962C8B-B14F-4D97-AF65-F5344CB8AC3E}">
        <p14:creationId xmlns:p14="http://schemas.microsoft.com/office/powerpoint/2010/main" val="2776559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432560"/>
          </a:xfrm>
        </p:spPr>
        <p:txBody>
          <a:bodyPr>
            <a:normAutofit/>
          </a:bodyPr>
          <a:lstStyle/>
          <a:p>
            <a:pPr algn="ctr"/>
            <a:r>
              <a:rPr lang="en-US" sz="4400" dirty="0" smtClean="0"/>
              <a:t>Jesus is the one</a:t>
            </a:r>
            <a:br>
              <a:rPr lang="en-US" sz="4400" dirty="0" smtClean="0"/>
            </a:br>
            <a:r>
              <a:rPr lang="en-US" sz="4400" dirty="0" smtClean="0"/>
              <a:t>your spouse is the two</a:t>
            </a:r>
            <a:endParaRPr lang="en-US" sz="4400" dirty="0"/>
          </a:p>
        </p:txBody>
      </p:sp>
      <p:sp>
        <p:nvSpPr>
          <p:cNvPr id="3" name="Content Placeholder 2"/>
          <p:cNvSpPr>
            <a:spLocks noGrp="1"/>
          </p:cNvSpPr>
          <p:nvPr>
            <p:ph idx="1"/>
          </p:nvPr>
        </p:nvSpPr>
        <p:spPr>
          <a:xfrm>
            <a:off x="457200" y="2438400"/>
            <a:ext cx="7239000" cy="4017336"/>
          </a:xfrm>
        </p:spPr>
        <p:txBody>
          <a:bodyPr>
            <a:normAutofit/>
          </a:bodyPr>
          <a:lstStyle/>
          <a:p>
            <a:pPr marL="0" indent="0">
              <a:buNone/>
            </a:pPr>
            <a:r>
              <a:rPr lang="en-US" sz="3000" i="1" dirty="0"/>
              <a:t>“And my God shall supply all your need according to His riches in glory by Christ Jesus.”  </a:t>
            </a:r>
            <a:r>
              <a:rPr lang="en-US" sz="3000" dirty="0"/>
              <a:t>Philippians 4:19</a:t>
            </a:r>
            <a:r>
              <a:rPr lang="en-US" sz="3000" dirty="0" smtClean="0"/>
              <a:t> </a:t>
            </a:r>
            <a:endParaRPr lang="en-US" sz="3000" dirty="0"/>
          </a:p>
        </p:txBody>
      </p:sp>
    </p:spTree>
    <p:extLst>
      <p:ext uri="{BB962C8B-B14F-4D97-AF65-F5344CB8AC3E}">
        <p14:creationId xmlns:p14="http://schemas.microsoft.com/office/powerpoint/2010/main" val="3937763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432560"/>
          </a:xfrm>
        </p:spPr>
        <p:txBody>
          <a:bodyPr>
            <a:normAutofit/>
          </a:bodyPr>
          <a:lstStyle/>
          <a:p>
            <a:pPr algn="ctr"/>
            <a:r>
              <a:rPr lang="en-US" sz="4400" dirty="0" smtClean="0"/>
              <a:t>Jesus is the one</a:t>
            </a:r>
            <a:br>
              <a:rPr lang="en-US" sz="4400" dirty="0" smtClean="0"/>
            </a:br>
            <a:r>
              <a:rPr lang="en-US" sz="4400" dirty="0" smtClean="0"/>
              <a:t>your spouse is the two</a:t>
            </a:r>
            <a:endParaRPr lang="en-US" sz="4400" dirty="0"/>
          </a:p>
        </p:txBody>
      </p:sp>
      <p:sp>
        <p:nvSpPr>
          <p:cNvPr id="3" name="Content Placeholder 2"/>
          <p:cNvSpPr>
            <a:spLocks noGrp="1"/>
          </p:cNvSpPr>
          <p:nvPr>
            <p:ph idx="1"/>
          </p:nvPr>
        </p:nvSpPr>
        <p:spPr>
          <a:xfrm>
            <a:off x="457200" y="2438400"/>
            <a:ext cx="7239000" cy="4017336"/>
          </a:xfrm>
        </p:spPr>
        <p:txBody>
          <a:bodyPr>
            <a:normAutofit/>
          </a:bodyPr>
          <a:lstStyle/>
          <a:p>
            <a:pPr marL="0" indent="0">
              <a:buNone/>
            </a:pPr>
            <a:r>
              <a:rPr lang="en-US" sz="3000" i="1" dirty="0" smtClean="0"/>
              <a:t>“</a:t>
            </a:r>
            <a:r>
              <a:rPr lang="en-US" sz="3000" i="1" dirty="0"/>
              <a:t>Whoever drinks of the water that I shall give him will never thirst. But the water that I shall give him will become in him a fountain of water springing up into everlasting life.”  </a:t>
            </a:r>
            <a:r>
              <a:rPr lang="en-US" sz="3000" dirty="0"/>
              <a:t>John 4:14</a:t>
            </a:r>
          </a:p>
        </p:txBody>
      </p:sp>
    </p:spTree>
    <p:extLst>
      <p:ext uri="{BB962C8B-B14F-4D97-AF65-F5344CB8AC3E}">
        <p14:creationId xmlns:p14="http://schemas.microsoft.com/office/powerpoint/2010/main" val="24996721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Genesis 29:35</a:t>
            </a:r>
            <a:endParaRPr lang="en-US" sz="4400" dirty="0"/>
          </a:p>
        </p:txBody>
      </p:sp>
      <p:sp>
        <p:nvSpPr>
          <p:cNvPr id="3" name="Content Placeholder 2"/>
          <p:cNvSpPr>
            <a:spLocks noGrp="1"/>
          </p:cNvSpPr>
          <p:nvPr>
            <p:ph idx="1"/>
          </p:nvPr>
        </p:nvSpPr>
        <p:spPr>
          <a:xfrm>
            <a:off x="457200" y="1981200"/>
            <a:ext cx="7239000" cy="4474536"/>
          </a:xfrm>
        </p:spPr>
        <p:txBody>
          <a:bodyPr/>
          <a:lstStyle/>
          <a:p>
            <a:pPr marL="0" indent="0">
              <a:buNone/>
            </a:pPr>
            <a:r>
              <a:rPr lang="en-US" sz="2800" i="1" dirty="0" smtClean="0"/>
              <a:t>“</a:t>
            </a:r>
            <a:r>
              <a:rPr lang="en-US" sz="2800" i="1" dirty="0"/>
              <a:t>She conceived again, and when she gave birth to a son she said, "</a:t>
            </a:r>
            <a:r>
              <a:rPr lang="en-US" sz="2800" i="1" u="sng" dirty="0"/>
              <a:t>This time I will praise the Lord</a:t>
            </a:r>
            <a:r>
              <a:rPr lang="en-US" sz="2800" i="1" dirty="0"/>
              <a:t>." So she named him Judah. Then she stopped having children</a:t>
            </a:r>
            <a:r>
              <a:rPr lang="en-US" sz="2800" i="1" dirty="0" smtClean="0"/>
              <a:t>.”</a:t>
            </a:r>
            <a:endParaRPr lang="en-US" dirty="0"/>
          </a:p>
        </p:txBody>
      </p:sp>
    </p:spTree>
    <p:extLst>
      <p:ext uri="{BB962C8B-B14F-4D97-AF65-F5344CB8AC3E}">
        <p14:creationId xmlns:p14="http://schemas.microsoft.com/office/powerpoint/2010/main" val="599698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4" name="Picture 6" descr="Jacob with Leah and Rach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371600"/>
            <a:ext cx="6248400" cy="4411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5806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Genesis 29:16-17</a:t>
            </a:r>
            <a:endParaRPr lang="en-US" sz="4400" dirty="0"/>
          </a:p>
        </p:txBody>
      </p:sp>
      <p:sp>
        <p:nvSpPr>
          <p:cNvPr id="3" name="Content Placeholder 2"/>
          <p:cNvSpPr>
            <a:spLocks noGrp="1"/>
          </p:cNvSpPr>
          <p:nvPr>
            <p:ph idx="1"/>
          </p:nvPr>
        </p:nvSpPr>
        <p:spPr>
          <a:xfrm>
            <a:off x="457200" y="1828800"/>
            <a:ext cx="7239000" cy="4626936"/>
          </a:xfrm>
        </p:spPr>
        <p:txBody>
          <a:bodyPr/>
          <a:lstStyle/>
          <a:p>
            <a:pPr marL="0" indent="0">
              <a:buNone/>
            </a:pPr>
            <a:r>
              <a:rPr lang="en-US" sz="2800" i="1" dirty="0"/>
              <a:t>“Now Laban had two daughters; the name of the older was Leah, and the name of the younger was Rachel. </a:t>
            </a:r>
            <a:r>
              <a:rPr lang="en-US" sz="2800" i="1" u="sng" dirty="0"/>
              <a:t>Leah had weak eyes</a:t>
            </a:r>
            <a:r>
              <a:rPr lang="en-US" sz="2800" i="1" dirty="0"/>
              <a:t>, but </a:t>
            </a:r>
            <a:r>
              <a:rPr lang="en-US" sz="2800" i="1" u="sng" dirty="0"/>
              <a:t>Rachel had a lovely figure and was beautiful</a:t>
            </a:r>
            <a:r>
              <a:rPr lang="en-US" sz="2800" i="1" dirty="0" smtClean="0"/>
              <a:t>.”</a:t>
            </a:r>
            <a:endParaRPr lang="en-US" sz="2800" i="1" dirty="0"/>
          </a:p>
          <a:p>
            <a:pPr marL="0" indent="0">
              <a:buNone/>
            </a:pPr>
            <a:r>
              <a:rPr lang="en-US" dirty="0"/>
              <a:t> </a:t>
            </a:r>
          </a:p>
        </p:txBody>
      </p:sp>
    </p:spTree>
    <p:extLst>
      <p:ext uri="{BB962C8B-B14F-4D97-AF65-F5344CB8AC3E}">
        <p14:creationId xmlns:p14="http://schemas.microsoft.com/office/powerpoint/2010/main" val="3159001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http://media.onsugar.com/files/2011/04/16/5/1593/15933885/c0/UglyWoman.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587992"/>
            <a:ext cx="48006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0787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28800" y="914400"/>
            <a:ext cx="4408170" cy="5182723"/>
          </a:xfrm>
        </p:spPr>
      </p:pic>
    </p:spTree>
    <p:extLst>
      <p:ext uri="{BB962C8B-B14F-4D97-AF65-F5344CB8AC3E}">
        <p14:creationId xmlns:p14="http://schemas.microsoft.com/office/powerpoint/2010/main" val="3192080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098" name="Picture 2" descr="http://img.artknowledgenews.com/files2009a/Dyce_Jacob_and_Rach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990600"/>
            <a:ext cx="7196009" cy="5195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3062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772400" cy="746760"/>
          </a:xfrm>
        </p:spPr>
        <p:txBody>
          <a:bodyPr>
            <a:noAutofit/>
          </a:bodyPr>
          <a:lstStyle/>
          <a:p>
            <a:r>
              <a:rPr lang="en-US" sz="3600" dirty="0" smtClean="0"/>
              <a:t>When Marriage is your answer…</a:t>
            </a:r>
            <a:endParaRPr lang="en-US" sz="3600" dirty="0"/>
          </a:p>
        </p:txBody>
      </p:sp>
      <p:sp>
        <p:nvSpPr>
          <p:cNvPr id="3" name="Content Placeholder 2"/>
          <p:cNvSpPr>
            <a:spLocks noGrp="1"/>
          </p:cNvSpPr>
          <p:nvPr>
            <p:ph idx="1"/>
          </p:nvPr>
        </p:nvSpPr>
        <p:spPr>
          <a:xfrm>
            <a:off x="457200" y="1447800"/>
            <a:ext cx="7239000" cy="5007936"/>
          </a:xfrm>
        </p:spPr>
        <p:txBody>
          <a:bodyPr/>
          <a:lstStyle/>
          <a:p>
            <a:pPr marL="0" indent="0">
              <a:buNone/>
            </a:pPr>
            <a:r>
              <a:rPr lang="en-US" dirty="0" smtClean="0"/>
              <a:t> </a:t>
            </a:r>
            <a:endParaRPr lang="en-US" dirty="0"/>
          </a:p>
        </p:txBody>
      </p:sp>
    </p:spTree>
    <p:extLst>
      <p:ext uri="{BB962C8B-B14F-4D97-AF65-F5344CB8AC3E}">
        <p14:creationId xmlns:p14="http://schemas.microsoft.com/office/powerpoint/2010/main" val="3732842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772400" cy="746760"/>
          </a:xfrm>
        </p:spPr>
        <p:txBody>
          <a:bodyPr>
            <a:noAutofit/>
          </a:bodyPr>
          <a:lstStyle/>
          <a:p>
            <a:r>
              <a:rPr lang="en-US" sz="3600" dirty="0" smtClean="0"/>
              <a:t>When Marriage is your answer…</a:t>
            </a:r>
            <a:endParaRPr lang="en-US" sz="3600" dirty="0"/>
          </a:p>
        </p:txBody>
      </p:sp>
      <p:sp>
        <p:nvSpPr>
          <p:cNvPr id="3" name="Content Placeholder 2"/>
          <p:cNvSpPr>
            <a:spLocks noGrp="1"/>
          </p:cNvSpPr>
          <p:nvPr>
            <p:ph idx="1"/>
          </p:nvPr>
        </p:nvSpPr>
        <p:spPr>
          <a:xfrm>
            <a:off x="457200" y="1447800"/>
            <a:ext cx="7239000" cy="5007936"/>
          </a:xfrm>
        </p:spPr>
        <p:txBody>
          <a:bodyPr/>
          <a:lstStyle/>
          <a:p>
            <a:pPr marL="514350" indent="-514350">
              <a:buFont typeface="+mj-lt"/>
              <a:buAutoNum type="arabicPeriod"/>
            </a:pPr>
            <a:r>
              <a:rPr lang="en-US" sz="3200" b="1" dirty="0" smtClean="0"/>
              <a:t>You will </a:t>
            </a:r>
            <a:r>
              <a:rPr lang="en-US" sz="3200" b="1" u="sng" dirty="0" smtClean="0"/>
              <a:t>COMPROMISE </a:t>
            </a:r>
            <a:r>
              <a:rPr lang="en-US" sz="3200" b="1" dirty="0" smtClean="0"/>
              <a:t>more than you should</a:t>
            </a:r>
          </a:p>
          <a:p>
            <a:pPr marL="514350" indent="-514350">
              <a:buFont typeface="+mj-lt"/>
              <a:buAutoNum type="arabicPeriod"/>
            </a:pPr>
            <a:endParaRPr lang="en-US" sz="2800" dirty="0" smtClean="0"/>
          </a:p>
          <a:p>
            <a:pPr marL="573088" indent="0">
              <a:buNone/>
            </a:pPr>
            <a:r>
              <a:rPr lang="en-US" sz="2800" i="1" dirty="0" smtClean="0"/>
              <a:t>“</a:t>
            </a:r>
            <a:r>
              <a:rPr lang="en-US" sz="2800" i="1" dirty="0"/>
              <a:t>Jacob was in love with Rachel and </a:t>
            </a:r>
            <a:r>
              <a:rPr lang="en-US" sz="2800" i="1" dirty="0" smtClean="0"/>
              <a:t>said</a:t>
            </a:r>
            <a:r>
              <a:rPr lang="en-US" sz="2800" i="1" dirty="0"/>
              <a:t>, "I'll work for you </a:t>
            </a:r>
            <a:r>
              <a:rPr lang="en-US" sz="2800" i="1" u="sng" dirty="0"/>
              <a:t>seven years </a:t>
            </a:r>
            <a:r>
              <a:rPr lang="en-US" sz="2800" i="1" dirty="0"/>
              <a:t>in return for your younger daughter Rachel.”  </a:t>
            </a:r>
            <a:r>
              <a:rPr lang="en-US" sz="2800" dirty="0"/>
              <a:t>Genesis 29:18</a:t>
            </a:r>
          </a:p>
          <a:p>
            <a:pPr marL="0" indent="0">
              <a:buNone/>
            </a:pPr>
            <a:r>
              <a:rPr lang="en-US" dirty="0" smtClean="0"/>
              <a:t> </a:t>
            </a:r>
            <a:endParaRPr lang="en-US" dirty="0"/>
          </a:p>
        </p:txBody>
      </p:sp>
    </p:spTree>
    <p:extLst>
      <p:ext uri="{BB962C8B-B14F-4D97-AF65-F5344CB8AC3E}">
        <p14:creationId xmlns:p14="http://schemas.microsoft.com/office/powerpoint/2010/main" val="2974273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772400" cy="746760"/>
          </a:xfrm>
        </p:spPr>
        <p:txBody>
          <a:bodyPr>
            <a:noAutofit/>
          </a:bodyPr>
          <a:lstStyle/>
          <a:p>
            <a:r>
              <a:rPr lang="en-US" sz="3600" dirty="0" smtClean="0"/>
              <a:t>When Marriage is your answer…</a:t>
            </a:r>
            <a:endParaRPr lang="en-US" sz="3600" dirty="0"/>
          </a:p>
        </p:txBody>
      </p:sp>
      <p:sp>
        <p:nvSpPr>
          <p:cNvPr id="3" name="Content Placeholder 2"/>
          <p:cNvSpPr>
            <a:spLocks noGrp="1"/>
          </p:cNvSpPr>
          <p:nvPr>
            <p:ph idx="1"/>
          </p:nvPr>
        </p:nvSpPr>
        <p:spPr>
          <a:xfrm>
            <a:off x="457200" y="1447800"/>
            <a:ext cx="7239000" cy="5007936"/>
          </a:xfrm>
        </p:spPr>
        <p:txBody>
          <a:bodyPr/>
          <a:lstStyle/>
          <a:p>
            <a:pPr marL="514350" indent="-514350">
              <a:buFont typeface="+mj-lt"/>
              <a:buAutoNum type="arabicPeriod" startAt="2"/>
            </a:pPr>
            <a:r>
              <a:rPr lang="en-US" sz="3200" b="1" dirty="0" smtClean="0"/>
              <a:t>You become </a:t>
            </a:r>
            <a:r>
              <a:rPr lang="en-US" sz="3200" b="1" u="sng" dirty="0" smtClean="0"/>
              <a:t>VERY DEMANDING</a:t>
            </a:r>
          </a:p>
          <a:p>
            <a:pPr marL="514350" indent="-514350">
              <a:buFont typeface="+mj-lt"/>
              <a:buAutoNum type="arabicPeriod" startAt="2"/>
            </a:pPr>
            <a:endParaRPr lang="en-US" sz="2800" dirty="0" smtClean="0"/>
          </a:p>
          <a:p>
            <a:pPr marL="573088" indent="0">
              <a:buNone/>
            </a:pPr>
            <a:r>
              <a:rPr lang="en-US" sz="2800" i="1" dirty="0"/>
              <a:t>“Then Jacob said to Laban, "Give me my wife. My time is completed, and I want to lie with her." </a:t>
            </a:r>
            <a:r>
              <a:rPr lang="en-US" sz="2800" dirty="0"/>
              <a:t>Genesis 29:21</a:t>
            </a:r>
            <a:r>
              <a:rPr lang="en-US" dirty="0" smtClean="0"/>
              <a:t> </a:t>
            </a:r>
          </a:p>
          <a:p>
            <a:pPr marL="573088" indent="0">
              <a:buNone/>
            </a:pPr>
            <a:endParaRPr lang="en-US" dirty="0" smtClean="0"/>
          </a:p>
          <a:p>
            <a:pPr marL="573088" indent="0">
              <a:buNone/>
            </a:pPr>
            <a:endParaRPr lang="en-US" sz="1800" dirty="0"/>
          </a:p>
        </p:txBody>
      </p:sp>
    </p:spTree>
    <p:extLst>
      <p:ext uri="{BB962C8B-B14F-4D97-AF65-F5344CB8AC3E}">
        <p14:creationId xmlns:p14="http://schemas.microsoft.com/office/powerpoint/2010/main" val="36568413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92</TotalTime>
  <Words>554</Words>
  <Application>Microsoft Office PowerPoint</Application>
  <PresentationFormat>On-screen Show (4:3)</PresentationFormat>
  <Paragraphs>47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Opulent</vt:lpstr>
      <vt:lpstr>JACOB AND LEAH [and rachel]</vt:lpstr>
      <vt:lpstr>PowerPoint Presentation</vt:lpstr>
      <vt:lpstr>Genesis 29:16-17</vt:lpstr>
      <vt:lpstr>PowerPoint Presentation</vt:lpstr>
      <vt:lpstr>PowerPoint Presentation</vt:lpstr>
      <vt:lpstr>PowerPoint Presentation</vt:lpstr>
      <vt:lpstr>When Marriage is your answer…</vt:lpstr>
      <vt:lpstr>When Marriage is your answer…</vt:lpstr>
      <vt:lpstr>When Marriage is your answer…</vt:lpstr>
      <vt:lpstr>When Marriage is your answer…</vt:lpstr>
      <vt:lpstr>When Marriage is your answer…</vt:lpstr>
      <vt:lpstr>When Marriage is your answer…</vt:lpstr>
      <vt:lpstr>When Marriage is your answer…</vt:lpstr>
      <vt:lpstr>When Marriage is your answer…</vt:lpstr>
      <vt:lpstr>What’s missing in  this story???</vt:lpstr>
      <vt:lpstr>Jesus is the one your spouse is the two</vt:lpstr>
      <vt:lpstr>Jesus is the one your spouse is the two</vt:lpstr>
      <vt:lpstr>Jesus is the one your spouse is the two</vt:lpstr>
      <vt:lpstr>Genesis 29:35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 Anthony Messeh</dc:creator>
  <cp:lastModifiedBy>Fr. Anthony Messeh</cp:lastModifiedBy>
  <cp:revision>6</cp:revision>
  <dcterms:created xsi:type="dcterms:W3CDTF">2011-07-10T00:35:56Z</dcterms:created>
  <dcterms:modified xsi:type="dcterms:W3CDTF">2011-07-10T02:08:55Z</dcterms:modified>
</cp:coreProperties>
</file>