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7" r:id="rId3"/>
    <p:sldId id="278" r:id="rId4"/>
    <p:sldId id="344" r:id="rId5"/>
    <p:sldId id="343" r:id="rId6"/>
    <p:sldId id="342" r:id="rId7"/>
    <p:sldId id="341" r:id="rId8"/>
    <p:sldId id="340" r:id="rId9"/>
    <p:sldId id="339" r:id="rId10"/>
    <p:sldId id="321" r:id="rId11"/>
    <p:sldId id="347" r:id="rId12"/>
    <p:sldId id="348" r:id="rId13"/>
    <p:sldId id="324" r:id="rId14"/>
    <p:sldId id="349" r:id="rId15"/>
    <p:sldId id="350" r:id="rId16"/>
    <p:sldId id="351" r:id="rId17"/>
    <p:sldId id="352" r:id="rId18"/>
    <p:sldId id="353" r:id="rId19"/>
    <p:sldId id="354" r:id="rId20"/>
    <p:sldId id="355" r:id="rId21"/>
    <p:sldId id="356" r:id="rId22"/>
    <p:sldId id="357" r:id="rId23"/>
    <p:sldId id="325" r:id="rId24"/>
    <p:sldId id="35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66CC"/>
    <a:srgbClr val="0066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5DCD33-AB91-44A8-BFCC-3A50F24A58D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0B5F6E-4F17-4D63-A5B1-A25F1D11FB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45E83-3DA6-4A27-88C5-B92F2F2880F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AAC893-FDEB-4823-907E-3526D0B0904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E6DD0C-A477-418F-A7A4-96D1EB601F3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65BA41-807E-44DA-889A-D415810894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1B9BCFE-BE30-4483-A694-BC8B022D96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20B7B5-6D07-4E98-B1AF-E6D0E2B0159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80945BA-2581-4512-BD0D-C2AB0230E0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E730DB-193C-4740-B7FB-ABCEF52A56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FA749B-9CA2-4AFB-9887-A13A465361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1916823-572A-4792-BC6D-472DE33642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49775"/>
            <a:ext cx="8305800" cy="1470025"/>
          </a:xfrm>
        </p:spPr>
        <p:txBody>
          <a:bodyPr/>
          <a:lstStyle/>
          <a:p>
            <a:r>
              <a:rPr lang="en-US" sz="4800" b="1" dirty="0" smtClean="0">
                <a:latin typeface="Corbel" pitchFamily="34" charset="0"/>
              </a:rPr>
              <a:t>From </a:t>
            </a:r>
            <a:r>
              <a:rPr lang="en-US" sz="4800" b="1" dirty="0" err="1" smtClean="0">
                <a:latin typeface="Corbel" pitchFamily="34" charset="0"/>
              </a:rPr>
              <a:t>Deadend</a:t>
            </a:r>
            <a:r>
              <a:rPr lang="en-US" sz="4800" b="1" dirty="0" smtClean="0">
                <a:latin typeface="Corbel" pitchFamily="34" charset="0"/>
              </a:rPr>
              <a:t> to Deliverance</a:t>
            </a:r>
            <a:endParaRPr lang="en-US" sz="4800" b="1" dirty="0">
              <a:latin typeface="Corbel" pitchFamily="34" charset="0"/>
            </a:endParaRPr>
          </a:p>
        </p:txBody>
      </p:sp>
      <p:sp>
        <p:nvSpPr>
          <p:cNvPr id="3" name="Subtitle 2"/>
          <p:cNvSpPr>
            <a:spLocks noGrp="1"/>
          </p:cNvSpPr>
          <p:nvPr>
            <p:ph type="subTitle" idx="1"/>
          </p:nvPr>
        </p:nvSpPr>
        <p:spPr>
          <a:xfrm>
            <a:off x="1371600" y="5943600"/>
            <a:ext cx="6400800" cy="1752600"/>
          </a:xfrm>
        </p:spPr>
        <p:txBody>
          <a:bodyPr/>
          <a:lstStyle/>
          <a:p>
            <a:r>
              <a:rPr lang="en-US" dirty="0" smtClean="0">
                <a:latin typeface="Corbel" pitchFamily="34" charset="0"/>
              </a:rPr>
              <a:t>June 5, </a:t>
            </a:r>
            <a:r>
              <a:rPr lang="en-US" dirty="0" smtClean="0">
                <a:latin typeface="Corbel" pitchFamily="34" charset="0"/>
              </a:rPr>
              <a:t>2011</a:t>
            </a:r>
            <a:endParaRPr lang="en-US" dirty="0">
              <a:latin typeface="Corbel" pitchFamily="34" charset="0"/>
            </a:endParaRPr>
          </a:p>
        </p:txBody>
      </p:sp>
      <p:pic>
        <p:nvPicPr>
          <p:cNvPr id="1026" name="Picture 2" descr="http://i.pbase.com/u26/slowpokebill/large/19392513.LostCoalMinersHop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76200"/>
            <a:ext cx="5943600" cy="46731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2 Samuel 22:2-3</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447800"/>
            <a:ext cx="8382000" cy="5181600"/>
          </a:xfrm>
        </p:spPr>
        <p:txBody>
          <a:bodyPr/>
          <a:lstStyle/>
          <a:p>
            <a:pPr eaLnBrk="1" hangingPunct="1">
              <a:buNone/>
            </a:pPr>
            <a:r>
              <a:rPr lang="en-US" sz="3400" i="1" dirty="0" smtClean="0">
                <a:latin typeface="Corbel" pitchFamily="34" charset="0"/>
              </a:rPr>
              <a:t>	“</a:t>
            </a:r>
            <a:r>
              <a:rPr lang="en-US" sz="3400" i="1" dirty="0">
                <a:latin typeface="Corbel" pitchFamily="34" charset="0"/>
              </a:rPr>
              <a:t>The LORD is my rock and my fortress and my DELIVERER; the God of my strength, in whom I will trust</a:t>
            </a:r>
            <a:r>
              <a:rPr lang="en-US" sz="3400" i="1" dirty="0" smtClean="0">
                <a:latin typeface="Corbel" pitchFamily="34" charset="0"/>
              </a:rPr>
              <a:t>”</a:t>
            </a:r>
            <a:endParaRPr lang="en-US" sz="3400" i="1" dirty="0" smtClean="0">
              <a:latin typeface="Corbel" pitchFamily="34" charset="0"/>
            </a:endParaRPr>
          </a:p>
        </p:txBody>
      </p:sp>
      <p:pic>
        <p:nvPicPr>
          <p:cNvPr id="2" name="Picture 2" descr="http://lh5.ggpht.com/777.maranatha/SGu4mvHTYwI/AAAAAAAAFfE/nsSdKVUJ0-M/jesus%2Bha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819400"/>
            <a:ext cx="29718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537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Three Kinds of Deliverance</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a:pPr>
            <a:r>
              <a:rPr lang="en-US" sz="3600" b="1" dirty="0" smtClean="0">
                <a:latin typeface="Corbel" pitchFamily="34" charset="0"/>
              </a:rPr>
              <a:t>Circumstantial deliverance</a:t>
            </a:r>
          </a:p>
          <a:p>
            <a:pPr marL="742950" indent="-742950" eaLnBrk="1" hangingPunct="1">
              <a:buFont typeface="+mj-lt"/>
              <a:buAutoNum type="arabicPeriod"/>
            </a:pPr>
            <a:r>
              <a:rPr lang="en-US" sz="3600" b="1" dirty="0" smtClean="0">
                <a:latin typeface="Corbel" pitchFamily="34" charset="0"/>
              </a:rPr>
              <a:t>Personal deliverance</a:t>
            </a:r>
          </a:p>
          <a:p>
            <a:pPr marL="742950" indent="-742950" eaLnBrk="1" hangingPunct="1">
              <a:buFont typeface="+mj-lt"/>
              <a:buAutoNum type="arabicPeriod"/>
            </a:pPr>
            <a:r>
              <a:rPr lang="en-US" sz="3600" b="1" dirty="0" smtClean="0">
                <a:latin typeface="Corbel" pitchFamily="34" charset="0"/>
              </a:rPr>
              <a:t>Ultimate deliverance [heaven]</a:t>
            </a:r>
          </a:p>
        </p:txBody>
      </p:sp>
    </p:spTree>
    <p:extLst>
      <p:ext uri="{BB962C8B-B14F-4D97-AF65-F5344CB8AC3E}">
        <p14:creationId xmlns:p14="http://schemas.microsoft.com/office/powerpoint/2010/main" val="1869018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Three Kinds of Deliverance</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a:pPr>
            <a:r>
              <a:rPr lang="en-US" sz="3600" b="1" dirty="0" smtClean="0">
                <a:latin typeface="Corbel" pitchFamily="34" charset="0"/>
              </a:rPr>
              <a:t>Circumstantial deliverance</a:t>
            </a:r>
          </a:p>
          <a:p>
            <a:pPr marL="742950" indent="-742950" eaLnBrk="1" hangingPunct="1">
              <a:buFont typeface="+mj-lt"/>
              <a:buAutoNum type="arabicPeriod"/>
            </a:pPr>
            <a:r>
              <a:rPr lang="en-US" sz="3600" b="1" dirty="0" smtClean="0">
                <a:latin typeface="Corbel" pitchFamily="34" charset="0"/>
              </a:rPr>
              <a:t>Personal deliverance</a:t>
            </a:r>
          </a:p>
          <a:p>
            <a:pPr marL="742950" indent="-742950" eaLnBrk="1" hangingPunct="1">
              <a:buFont typeface="+mj-lt"/>
              <a:buAutoNum type="arabicPeriod"/>
            </a:pPr>
            <a:r>
              <a:rPr lang="en-US" sz="3600" b="1" dirty="0" smtClean="0">
                <a:latin typeface="Corbel" pitchFamily="34" charset="0"/>
              </a:rPr>
              <a:t>Ultimate deliverance [heaven]</a:t>
            </a:r>
          </a:p>
          <a:p>
            <a:pPr marL="0" indent="0" eaLnBrk="1" hangingPunct="1">
              <a:buNone/>
            </a:pPr>
            <a:endParaRPr lang="en-US" sz="3600" b="1" dirty="0">
              <a:latin typeface="Corbel" pitchFamily="34" charset="0"/>
            </a:endParaRPr>
          </a:p>
          <a:p>
            <a:pPr marL="0" indent="0" eaLnBrk="1" hangingPunct="1">
              <a:buNone/>
            </a:pPr>
            <a:r>
              <a:rPr lang="en-US" i="1" dirty="0">
                <a:latin typeface="Corbel" pitchFamily="34" charset="0"/>
              </a:rPr>
              <a:t>“…our God whom we serve is able to deliver us from the burning fiery furnace, and He will deliver us from your hand, O king.”  </a:t>
            </a:r>
            <a:r>
              <a:rPr lang="en-US" dirty="0">
                <a:latin typeface="Corbel" pitchFamily="34" charset="0"/>
              </a:rPr>
              <a:t>Daniel 3:17</a:t>
            </a:r>
            <a:endParaRPr lang="en-US" dirty="0" smtClean="0">
              <a:latin typeface="Corbel" pitchFamily="34" charset="0"/>
            </a:endParaRPr>
          </a:p>
        </p:txBody>
      </p:sp>
    </p:spTree>
    <p:extLst>
      <p:ext uri="{BB962C8B-B14F-4D97-AF65-F5344CB8AC3E}">
        <p14:creationId xmlns:p14="http://schemas.microsoft.com/office/powerpoint/2010/main" val="3061784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0" indent="0"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a:pPr>
            <a:r>
              <a:rPr lang="en-US" sz="3600" b="1" dirty="0" smtClean="0">
                <a:latin typeface="Corbel" pitchFamily="34" charset="0"/>
              </a:rPr>
              <a:t>Remember </a:t>
            </a:r>
            <a:r>
              <a:rPr lang="en-US" sz="3600" b="1" u="sng" dirty="0" smtClean="0">
                <a:latin typeface="Corbel" pitchFamily="34" charset="0"/>
              </a:rPr>
              <a:t>what God can do</a:t>
            </a:r>
            <a:endParaRPr lang="en-US" sz="3600" b="1" u="sng" dirty="0" smtClean="0">
              <a:latin typeface="Corbel" pitchFamily="34" charset="0"/>
            </a:endParaRPr>
          </a:p>
          <a:p>
            <a:pPr marL="742950" indent="-742950" algn="r" eaLnBrk="1" hangingPunct="1">
              <a:buNone/>
            </a:pPr>
            <a:endParaRPr lang="en-US" sz="3600" dirty="0" smtClean="0">
              <a:latin typeface="Cooper Black" pitchFamily="18" charset="0"/>
            </a:endParaRPr>
          </a:p>
          <a:p>
            <a:pPr marL="0" indent="0" eaLnBrk="1" hangingPunct="1">
              <a:buNone/>
            </a:pPr>
            <a:r>
              <a:rPr lang="en-US" i="1" dirty="0" smtClean="0">
                <a:latin typeface="Corbel" pitchFamily="34" charset="0"/>
              </a:rPr>
              <a:t>“[</a:t>
            </a:r>
            <a:r>
              <a:rPr lang="en-US" i="1" dirty="0">
                <a:latin typeface="Corbel" pitchFamily="34" charset="0"/>
              </a:rPr>
              <a:t>Abraham] believed in God, who gives life to </a:t>
            </a:r>
            <a:r>
              <a:rPr lang="en-US" i="1" dirty="0" smtClean="0">
                <a:latin typeface="Corbel" pitchFamily="34" charset="0"/>
              </a:rPr>
              <a:t>the dead </a:t>
            </a:r>
            <a:r>
              <a:rPr lang="en-US" i="1" dirty="0">
                <a:latin typeface="Corbel" pitchFamily="34" charset="0"/>
              </a:rPr>
              <a:t>and calls those things which do not exist as though they did;”  </a:t>
            </a:r>
            <a:r>
              <a:rPr lang="en-US" dirty="0">
                <a:latin typeface="Corbel" pitchFamily="34" charset="0"/>
              </a:rPr>
              <a:t>Romans 4:17</a:t>
            </a:r>
            <a:endParaRPr lang="en-US" sz="3600" dirty="0" smtClean="0">
              <a:latin typeface="Cooper Black" pitchFamily="18" charset="0"/>
            </a:endParaRPr>
          </a:p>
        </p:txBody>
      </p:sp>
    </p:spTree>
    <p:extLst>
      <p:ext uri="{BB962C8B-B14F-4D97-AF65-F5344CB8AC3E}">
        <p14:creationId xmlns:p14="http://schemas.microsoft.com/office/powerpoint/2010/main" val="3168853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a:pPr>
            <a:r>
              <a:rPr lang="en-US" sz="3600" b="1" dirty="0" smtClean="0">
                <a:latin typeface="Corbel" pitchFamily="34" charset="0"/>
              </a:rPr>
              <a:t>Remember </a:t>
            </a:r>
            <a:r>
              <a:rPr lang="en-US" sz="3600" b="1" u="sng" dirty="0" smtClean="0">
                <a:latin typeface="Corbel" pitchFamily="34" charset="0"/>
              </a:rPr>
              <a:t>what God can do</a:t>
            </a:r>
            <a:endParaRPr lang="en-US" sz="3600" b="1" u="sng" dirty="0" smtClean="0">
              <a:latin typeface="Corbel" pitchFamily="34" charset="0"/>
            </a:endParaRPr>
          </a:p>
          <a:p>
            <a:pPr marL="742950" indent="-742950" algn="r" eaLnBrk="1" hangingPunct="1">
              <a:buNone/>
            </a:pPr>
            <a:endParaRPr lang="en-US" sz="3600" dirty="0" smtClean="0">
              <a:latin typeface="Cooper Black" pitchFamily="18" charset="0"/>
            </a:endParaRPr>
          </a:p>
          <a:p>
            <a:pPr marL="0" indent="0" eaLnBrk="1" hangingPunct="1">
              <a:buNone/>
            </a:pPr>
            <a:r>
              <a:rPr lang="en-US" i="1" dirty="0" smtClean="0">
                <a:latin typeface="Corbel" pitchFamily="34" charset="0"/>
              </a:rPr>
              <a:t>"</a:t>
            </a:r>
            <a:r>
              <a:rPr lang="en-US" i="1" dirty="0">
                <a:latin typeface="Corbel" pitchFamily="34" charset="0"/>
              </a:rPr>
              <a:t>What is impossible with men is possible with God."  </a:t>
            </a:r>
            <a:r>
              <a:rPr lang="en-US" dirty="0">
                <a:latin typeface="Corbel" pitchFamily="34" charset="0"/>
              </a:rPr>
              <a:t>Luke 18:27</a:t>
            </a:r>
            <a:endParaRPr lang="en-US" sz="3600" dirty="0" smtClean="0">
              <a:latin typeface="Cooper Black" pitchFamily="18" charset="0"/>
            </a:endParaRPr>
          </a:p>
        </p:txBody>
      </p:sp>
    </p:spTree>
    <p:extLst>
      <p:ext uri="{BB962C8B-B14F-4D97-AF65-F5344CB8AC3E}">
        <p14:creationId xmlns:p14="http://schemas.microsoft.com/office/powerpoint/2010/main" val="42590313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2"/>
            </a:pPr>
            <a:r>
              <a:rPr lang="en-US" sz="3600" b="1" dirty="0" smtClean="0">
                <a:latin typeface="Corbel" pitchFamily="34" charset="0"/>
              </a:rPr>
              <a:t>Rely on </a:t>
            </a:r>
            <a:r>
              <a:rPr lang="en-US" sz="3600" b="1" u="sng" dirty="0" smtClean="0">
                <a:latin typeface="Corbel" pitchFamily="34" charset="0"/>
              </a:rPr>
              <a:t>what God has said</a:t>
            </a:r>
            <a:endParaRPr lang="en-US" sz="3600" b="1" u="sng" dirty="0" smtClean="0">
              <a:latin typeface="Corbel" pitchFamily="34" charset="0"/>
            </a:endParaRPr>
          </a:p>
          <a:p>
            <a:pPr marL="742950" indent="-742950" algn="r" eaLnBrk="1" hangingPunct="1">
              <a:buNone/>
            </a:pPr>
            <a:endParaRPr lang="en-US" sz="3600" dirty="0" smtClean="0">
              <a:latin typeface="Cooper Black" pitchFamily="18" charset="0"/>
            </a:endParaRPr>
          </a:p>
          <a:p>
            <a:pPr marL="0" indent="0" eaLnBrk="1" hangingPunct="1">
              <a:buNone/>
            </a:pPr>
            <a:r>
              <a:rPr lang="en-US" i="1" dirty="0">
                <a:latin typeface="Corbel" pitchFamily="34" charset="0"/>
              </a:rPr>
              <a:t>“…who, contrary to hope, in hope believed, so that he became the father of many nations, according to what was spoken, “So shall your descendants be.”  </a:t>
            </a:r>
            <a:r>
              <a:rPr lang="en-US" dirty="0">
                <a:latin typeface="Corbel" pitchFamily="34" charset="0"/>
              </a:rPr>
              <a:t>Romans 4:18</a:t>
            </a:r>
            <a:endParaRPr lang="en-US" sz="3600" dirty="0" smtClean="0">
              <a:latin typeface="Cooper Black" pitchFamily="18" charset="0"/>
            </a:endParaRPr>
          </a:p>
        </p:txBody>
      </p:sp>
    </p:spTree>
    <p:extLst>
      <p:ext uri="{BB962C8B-B14F-4D97-AF65-F5344CB8AC3E}">
        <p14:creationId xmlns:p14="http://schemas.microsoft.com/office/powerpoint/2010/main" val="3433667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2"/>
            </a:pPr>
            <a:r>
              <a:rPr lang="en-US" sz="3600" b="1" dirty="0" smtClean="0">
                <a:latin typeface="Corbel" pitchFamily="34" charset="0"/>
              </a:rPr>
              <a:t>Rely on </a:t>
            </a:r>
            <a:r>
              <a:rPr lang="en-US" sz="3600" b="1" u="sng" dirty="0" smtClean="0">
                <a:latin typeface="Corbel" pitchFamily="34" charset="0"/>
              </a:rPr>
              <a:t>what God has said</a:t>
            </a:r>
            <a:endParaRPr lang="en-US" sz="3600" b="1" u="sng" dirty="0" smtClean="0">
              <a:latin typeface="Corbel" pitchFamily="34" charset="0"/>
            </a:endParaRPr>
          </a:p>
          <a:p>
            <a:pPr marL="742950" indent="-742950" algn="r" eaLnBrk="1" hangingPunct="1">
              <a:buNone/>
            </a:pPr>
            <a:endParaRPr lang="en-US" sz="3600" dirty="0" smtClean="0">
              <a:latin typeface="Cooper Black" pitchFamily="18" charset="0"/>
            </a:endParaRPr>
          </a:p>
          <a:p>
            <a:pPr marL="0" indent="0" eaLnBrk="1" hangingPunct="1">
              <a:buNone/>
            </a:pPr>
            <a:r>
              <a:rPr lang="en-US" i="1" dirty="0">
                <a:latin typeface="Corbel" pitchFamily="34" charset="0"/>
              </a:rPr>
              <a:t>“By faith Abraham, when he was tested, offered up Isaac, and he who had received the promises offered up his only begotten son”  </a:t>
            </a:r>
            <a:r>
              <a:rPr lang="en-US" dirty="0">
                <a:latin typeface="Corbel" pitchFamily="34" charset="0"/>
              </a:rPr>
              <a:t>Hebrews 11:17</a:t>
            </a:r>
            <a:endParaRPr lang="en-US" sz="3600" dirty="0" smtClean="0">
              <a:latin typeface="Cooper Black" pitchFamily="18" charset="0"/>
            </a:endParaRPr>
          </a:p>
        </p:txBody>
      </p:sp>
    </p:spTree>
    <p:extLst>
      <p:ext uri="{BB962C8B-B14F-4D97-AF65-F5344CB8AC3E}">
        <p14:creationId xmlns:p14="http://schemas.microsoft.com/office/powerpoint/2010/main" val="476528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2"/>
            </a:pPr>
            <a:r>
              <a:rPr lang="en-US" sz="3600" b="1" dirty="0" smtClean="0">
                <a:latin typeface="Corbel" pitchFamily="34" charset="0"/>
              </a:rPr>
              <a:t>Rely on </a:t>
            </a:r>
            <a:r>
              <a:rPr lang="en-US" sz="3600" b="1" u="sng" dirty="0" smtClean="0">
                <a:latin typeface="Corbel" pitchFamily="34" charset="0"/>
              </a:rPr>
              <a:t>what God has said</a:t>
            </a:r>
            <a:endParaRPr lang="en-US" sz="3600" b="1" u="sng" dirty="0" smtClean="0">
              <a:latin typeface="Corbel" pitchFamily="34" charset="0"/>
            </a:endParaRPr>
          </a:p>
          <a:p>
            <a:pPr marL="742950" indent="-742950" algn="r" eaLnBrk="1" hangingPunct="1">
              <a:buNone/>
            </a:pPr>
            <a:endParaRPr lang="en-US" sz="3600" dirty="0" smtClean="0">
              <a:latin typeface="Cooper Black" pitchFamily="18" charset="0"/>
            </a:endParaRPr>
          </a:p>
          <a:p>
            <a:pPr marL="0" indent="0" eaLnBrk="1" hangingPunct="1">
              <a:buNone/>
            </a:pPr>
            <a:r>
              <a:rPr lang="en-US" i="1" dirty="0">
                <a:latin typeface="Corbel" pitchFamily="34" charset="0"/>
              </a:rPr>
              <a:t>“…concluding that God was able to raise him up, even from the dead, from which he also received him in a figurative sense.”  </a:t>
            </a:r>
            <a:r>
              <a:rPr lang="en-US" dirty="0">
                <a:latin typeface="Corbel" pitchFamily="34" charset="0"/>
              </a:rPr>
              <a:t>Hebrews 11:19</a:t>
            </a:r>
            <a:endParaRPr lang="en-US" sz="3600" dirty="0" smtClean="0">
              <a:latin typeface="Cooper Black" pitchFamily="18" charset="0"/>
            </a:endParaRPr>
          </a:p>
        </p:txBody>
      </p:sp>
    </p:spTree>
    <p:extLst>
      <p:ext uri="{BB962C8B-B14F-4D97-AF65-F5344CB8AC3E}">
        <p14:creationId xmlns:p14="http://schemas.microsoft.com/office/powerpoint/2010/main" val="4765285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3"/>
            </a:pPr>
            <a:r>
              <a:rPr lang="en-US" sz="3600" b="1" dirty="0" smtClean="0">
                <a:latin typeface="Corbel" pitchFamily="34" charset="0"/>
              </a:rPr>
              <a:t>Face </a:t>
            </a:r>
            <a:r>
              <a:rPr lang="en-US" sz="3600" b="1" u="sng" dirty="0" smtClean="0">
                <a:latin typeface="Corbel" pitchFamily="34" charset="0"/>
              </a:rPr>
              <a:t>the facts with faith</a:t>
            </a:r>
            <a:endParaRPr lang="en-US" sz="3600" b="1" u="sng" dirty="0" smtClean="0">
              <a:latin typeface="Corbel" pitchFamily="34" charset="0"/>
            </a:endParaRPr>
          </a:p>
          <a:p>
            <a:pPr marL="742950" indent="-742950" algn="r" eaLnBrk="1" hangingPunct="1">
              <a:buNone/>
            </a:pPr>
            <a:endParaRPr lang="en-US" sz="3600" dirty="0" smtClean="0">
              <a:latin typeface="Cooper Black" pitchFamily="18" charset="0"/>
            </a:endParaRPr>
          </a:p>
          <a:p>
            <a:pPr marL="0" indent="0" eaLnBrk="1" hangingPunct="1">
              <a:buNone/>
            </a:pPr>
            <a:r>
              <a:rPr lang="en-US" i="1" dirty="0">
                <a:latin typeface="Corbel" pitchFamily="34" charset="0"/>
              </a:rPr>
              <a:t>“And not being weak in faith, he did not consider his own body, already dead (since he was about a hundred years old), and the deadness of Sarah’s womb.  He did not waver at the promise of God through unbelief, but was strengthened in faith, giving glory to God”  </a:t>
            </a:r>
            <a:r>
              <a:rPr lang="en-US" dirty="0">
                <a:latin typeface="Corbel" pitchFamily="34" charset="0"/>
              </a:rPr>
              <a:t>Romans 4:19-20</a:t>
            </a:r>
            <a:endParaRPr lang="en-US" sz="3600" dirty="0" smtClean="0">
              <a:latin typeface="Cooper Black" pitchFamily="18" charset="0"/>
            </a:endParaRPr>
          </a:p>
        </p:txBody>
      </p:sp>
    </p:spTree>
    <p:extLst>
      <p:ext uri="{BB962C8B-B14F-4D97-AF65-F5344CB8AC3E}">
        <p14:creationId xmlns:p14="http://schemas.microsoft.com/office/powerpoint/2010/main" val="1098526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4572000"/>
            <a:ext cx="8229600" cy="1143000"/>
          </a:xfrm>
        </p:spPr>
        <p:txBody>
          <a:bodyPr/>
          <a:lstStyle/>
          <a:p>
            <a:pPr eaLnBrk="1" hangingPunct="1"/>
            <a:endParaRPr lang="en-US" b="1" i="1" dirty="0" smtClean="0">
              <a:solidFill>
                <a:schemeClr val="tx1"/>
              </a:solidFill>
              <a:latin typeface="Corbel" pitchFamily="34" charset="0"/>
            </a:endParaRPr>
          </a:p>
        </p:txBody>
      </p:sp>
      <p:pic>
        <p:nvPicPr>
          <p:cNvPr id="2052" name="Picture 4" descr="http://agapegeek.files.wordpress.com/2011/01/faithsig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838200"/>
            <a:ext cx="6923314" cy="5192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756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3"/>
            </a:pPr>
            <a:r>
              <a:rPr lang="en-US" sz="3600" b="1" dirty="0" smtClean="0">
                <a:latin typeface="Corbel" pitchFamily="34" charset="0"/>
              </a:rPr>
              <a:t>Face </a:t>
            </a:r>
            <a:r>
              <a:rPr lang="en-US" sz="3600" b="1" u="sng" dirty="0" smtClean="0">
                <a:latin typeface="Corbel" pitchFamily="34" charset="0"/>
              </a:rPr>
              <a:t>the facts with faith</a:t>
            </a:r>
            <a:endParaRPr lang="en-US" sz="3600" b="1" u="sng" dirty="0" smtClean="0">
              <a:latin typeface="Corbel" pitchFamily="34" charset="0"/>
            </a:endParaRPr>
          </a:p>
          <a:p>
            <a:pPr marL="742950" indent="-742950" algn="r" eaLnBrk="1" hangingPunct="1">
              <a:buNone/>
            </a:pPr>
            <a:endParaRPr lang="en-US" sz="3600" dirty="0" smtClean="0">
              <a:latin typeface="Cooper Black" pitchFamily="18" charset="0"/>
            </a:endParaRPr>
          </a:p>
          <a:p>
            <a:pPr marL="0" indent="0" eaLnBrk="1" hangingPunct="1">
              <a:buNone/>
            </a:pPr>
            <a:r>
              <a:rPr lang="en-US" i="1" dirty="0">
                <a:latin typeface="Corbel" pitchFamily="34" charset="0"/>
              </a:rPr>
              <a:t>“while we do not look at the things which are seen, but at the things which are not seen. For the things which are seen are temporary, but the things which are not seen are eternal.”  </a:t>
            </a:r>
            <a:r>
              <a:rPr lang="en-US" dirty="0">
                <a:latin typeface="Corbel" pitchFamily="34" charset="0"/>
              </a:rPr>
              <a:t>2 Corinthians 4:18</a:t>
            </a:r>
            <a:endParaRPr lang="en-US" sz="3600" dirty="0" smtClean="0">
              <a:latin typeface="Cooper Black" pitchFamily="18" charset="0"/>
            </a:endParaRPr>
          </a:p>
        </p:txBody>
      </p:sp>
    </p:spTree>
    <p:extLst>
      <p:ext uri="{BB962C8B-B14F-4D97-AF65-F5344CB8AC3E}">
        <p14:creationId xmlns:p14="http://schemas.microsoft.com/office/powerpoint/2010/main" val="504168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4"/>
            </a:pPr>
            <a:r>
              <a:rPr lang="en-US" sz="3600" b="1" dirty="0" smtClean="0">
                <a:latin typeface="Corbel" pitchFamily="34" charset="0"/>
              </a:rPr>
              <a:t>Expect </a:t>
            </a:r>
            <a:r>
              <a:rPr lang="en-US" sz="3600" b="1" u="sng" dirty="0" smtClean="0">
                <a:latin typeface="Corbel" pitchFamily="34" charset="0"/>
              </a:rPr>
              <a:t>God to deliver me</a:t>
            </a:r>
            <a:endParaRPr lang="en-US" sz="3600" b="1" u="sng" dirty="0" smtClean="0">
              <a:latin typeface="Corbel" pitchFamily="34" charset="0"/>
            </a:endParaRPr>
          </a:p>
          <a:p>
            <a:pPr marL="742950" indent="-742950" algn="r" eaLnBrk="1" hangingPunct="1">
              <a:buNone/>
            </a:pPr>
            <a:endParaRPr lang="en-US" sz="3600" dirty="0" smtClean="0">
              <a:latin typeface="Cooper Black" pitchFamily="18" charset="0"/>
            </a:endParaRPr>
          </a:p>
          <a:p>
            <a:pPr marL="0" indent="0" eaLnBrk="1" hangingPunct="1">
              <a:buNone/>
            </a:pPr>
            <a:r>
              <a:rPr lang="en-US" i="1" dirty="0">
                <a:latin typeface="Corbel" pitchFamily="34" charset="0"/>
              </a:rPr>
              <a:t>“He did not waver at the promise of God through unbelief, but was strengthened in faith, giving glory to God, and being fully convinced that what He had promised He was also able to perform.”  </a:t>
            </a:r>
            <a:r>
              <a:rPr lang="en-US" dirty="0">
                <a:latin typeface="Corbel" pitchFamily="34" charset="0"/>
              </a:rPr>
              <a:t>Romans 4:20-21</a:t>
            </a:r>
            <a:endParaRPr lang="en-US" sz="3600" dirty="0" smtClean="0">
              <a:latin typeface="Cooper Black" pitchFamily="18" charset="0"/>
            </a:endParaRPr>
          </a:p>
        </p:txBody>
      </p:sp>
    </p:spTree>
    <p:extLst>
      <p:ext uri="{BB962C8B-B14F-4D97-AF65-F5344CB8AC3E}">
        <p14:creationId xmlns:p14="http://schemas.microsoft.com/office/powerpoint/2010/main" val="14777127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When You Reach the </a:t>
            </a:r>
            <a:r>
              <a:rPr lang="en-US" b="1" dirty="0" err="1" smtClean="0">
                <a:solidFill>
                  <a:schemeClr val="bg1"/>
                </a:solidFill>
                <a:latin typeface="Corbel" pitchFamily="34" charset="0"/>
              </a:rPr>
              <a:t>Deadend</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4"/>
            </a:pPr>
            <a:r>
              <a:rPr lang="en-US" sz="3600" b="1" dirty="0" smtClean="0">
                <a:latin typeface="Corbel" pitchFamily="34" charset="0"/>
              </a:rPr>
              <a:t>Expect </a:t>
            </a:r>
            <a:r>
              <a:rPr lang="en-US" sz="3600" b="1" u="sng" dirty="0" smtClean="0">
                <a:latin typeface="Corbel" pitchFamily="34" charset="0"/>
              </a:rPr>
              <a:t>God to deliver me</a:t>
            </a:r>
            <a:endParaRPr lang="en-US" sz="3600" b="1" u="sng" dirty="0" smtClean="0">
              <a:latin typeface="Corbel" pitchFamily="34" charset="0"/>
            </a:endParaRPr>
          </a:p>
          <a:p>
            <a:pPr marL="742950" indent="-742950" algn="r" eaLnBrk="1" hangingPunct="1">
              <a:buNone/>
            </a:pPr>
            <a:endParaRPr lang="en-US" sz="3600" dirty="0" smtClean="0">
              <a:latin typeface="Cooper Black" pitchFamily="18" charset="0"/>
            </a:endParaRPr>
          </a:p>
          <a:p>
            <a:pPr marL="0" indent="0" eaLnBrk="1" hangingPunct="1">
              <a:buNone/>
            </a:pPr>
            <a:r>
              <a:rPr lang="en-US" i="1" dirty="0" smtClean="0">
                <a:latin typeface="Corbel" pitchFamily="34" charset="0"/>
              </a:rPr>
              <a:t>“</a:t>
            </a:r>
            <a:r>
              <a:rPr lang="en-US" i="1" dirty="0">
                <a:latin typeface="Corbel" pitchFamily="34" charset="0"/>
              </a:rPr>
              <a:t>Father, I thank You that You have heard Me.  And I know that You always hear </a:t>
            </a:r>
            <a:r>
              <a:rPr lang="en-US" i="1" dirty="0" smtClean="0">
                <a:latin typeface="Corbel" pitchFamily="34" charset="0"/>
              </a:rPr>
              <a:t>Me”  </a:t>
            </a:r>
            <a:r>
              <a:rPr lang="en-US" dirty="0" smtClean="0">
                <a:latin typeface="Corbel" pitchFamily="34" charset="0"/>
              </a:rPr>
              <a:t>John 11:41-42</a:t>
            </a:r>
            <a:endParaRPr lang="en-US" sz="3600" dirty="0" smtClean="0">
              <a:latin typeface="Cooper Black" pitchFamily="18" charset="0"/>
            </a:endParaRPr>
          </a:p>
        </p:txBody>
      </p:sp>
    </p:spTree>
    <p:extLst>
      <p:ext uri="{BB962C8B-B14F-4D97-AF65-F5344CB8AC3E}">
        <p14:creationId xmlns:p14="http://schemas.microsoft.com/office/powerpoint/2010/main" val="1382521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2 Corinthians 1:9-10</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600200"/>
            <a:ext cx="8458200" cy="5029200"/>
          </a:xfrm>
        </p:spPr>
        <p:txBody>
          <a:bodyPr/>
          <a:lstStyle/>
          <a:p>
            <a:pPr marL="0" indent="0" algn="ctr" eaLnBrk="1" hangingPunct="1">
              <a:buNone/>
            </a:pPr>
            <a:r>
              <a:rPr lang="en-US" sz="3600" i="1" dirty="0">
                <a:latin typeface="Corbel" pitchFamily="34" charset="0"/>
              </a:rPr>
              <a:t>“Yes, we had the sentence of death in ourselves, that we should not trust in ourselves but in God who raises the dead, who delivered us from so great a death, and does deliver us; in whom we trust that He will still deliver us</a:t>
            </a:r>
            <a:r>
              <a:rPr lang="en-US" sz="3600" i="1" dirty="0" smtClean="0">
                <a:latin typeface="Corbel" pitchFamily="34" charset="0"/>
              </a:rPr>
              <a:t>”</a:t>
            </a:r>
            <a:endParaRPr lang="en-US" sz="4000" dirty="0" smtClean="0">
              <a:latin typeface="Corbel" pitchFamily="34" charset="0"/>
            </a:endParaRP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381000"/>
            <a:ext cx="8153400" cy="4800600"/>
          </a:xfrm>
        </p:spPr>
        <p:txBody>
          <a:bodyPr/>
          <a:lstStyle/>
          <a:p>
            <a:pPr eaLnBrk="1" hangingPunct="1">
              <a:buNone/>
            </a:pPr>
            <a:r>
              <a:rPr lang="en-US" sz="3400" dirty="0" smtClean="0">
                <a:latin typeface="Corbel" pitchFamily="34" charset="0"/>
              </a:rPr>
              <a:t>Phase 1:  DREAM</a:t>
            </a:r>
          </a:p>
          <a:p>
            <a:pPr eaLnBrk="1" hangingPunct="1">
              <a:buNone/>
            </a:pPr>
            <a:r>
              <a:rPr lang="en-US" sz="3400" dirty="0" smtClean="0">
                <a:latin typeface="Corbel" pitchFamily="34" charset="0"/>
              </a:rPr>
              <a:t>Phase 2:  DECISION</a:t>
            </a:r>
          </a:p>
          <a:p>
            <a:pPr eaLnBrk="1" hangingPunct="1">
              <a:buNone/>
            </a:pPr>
            <a:r>
              <a:rPr lang="en-US" sz="3400" dirty="0" smtClean="0">
                <a:latin typeface="Corbel" pitchFamily="34" charset="0"/>
              </a:rPr>
              <a:t>Phase 3:  DELAY</a:t>
            </a:r>
          </a:p>
          <a:p>
            <a:pPr eaLnBrk="1" hangingPunct="1">
              <a:buNone/>
            </a:pPr>
            <a:r>
              <a:rPr lang="en-US" sz="3400" dirty="0" smtClean="0">
                <a:latin typeface="Corbel" pitchFamily="34" charset="0"/>
              </a:rPr>
              <a:t>Phase 4:  DIFFICULTY</a:t>
            </a:r>
          </a:p>
          <a:p>
            <a:pPr eaLnBrk="1" hangingPunct="1">
              <a:buNone/>
            </a:pPr>
            <a:r>
              <a:rPr lang="en-US" sz="3400" dirty="0" smtClean="0">
                <a:latin typeface="Corbel" pitchFamily="34" charset="0"/>
              </a:rPr>
              <a:t>Phase 5:  DEADEND</a:t>
            </a:r>
          </a:p>
          <a:p>
            <a:pPr eaLnBrk="1" hangingPunct="1">
              <a:buNone/>
            </a:pPr>
            <a:r>
              <a:rPr lang="en-US" sz="3400" dirty="0" smtClean="0">
                <a:latin typeface="Corbel" pitchFamily="34" charset="0"/>
              </a:rPr>
              <a:t>Phase 6:  DELIVERANCE</a:t>
            </a:r>
            <a:endParaRPr lang="en-US" sz="3400" dirty="0" smtClean="0">
              <a:latin typeface="Corbel" pitchFamily="34" charset="0"/>
            </a:endParaRPr>
          </a:p>
        </p:txBody>
      </p:sp>
      <p:pic>
        <p:nvPicPr>
          <p:cNvPr id="4098" name="Picture 2" descr="Lithuanica Flight Map 19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4908" y="4324350"/>
            <a:ext cx="5965092" cy="245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2802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The Journey of Faith</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447800"/>
            <a:ext cx="8229600" cy="5181600"/>
          </a:xfrm>
        </p:spPr>
        <p:txBody>
          <a:bodyPr/>
          <a:lstStyle/>
          <a:p>
            <a:pPr eaLnBrk="1" hangingPunct="1">
              <a:buNone/>
            </a:pPr>
            <a:r>
              <a:rPr lang="en-US" sz="3400" dirty="0" smtClean="0">
                <a:latin typeface="Corbel" pitchFamily="34" charset="0"/>
              </a:rPr>
              <a:t>Phase 1:</a:t>
            </a:r>
            <a:endParaRPr lang="en-US" sz="3400" b="1" u="sng" dirty="0" smtClean="0">
              <a:latin typeface="Corbel" pitchFamily="34" charset="0"/>
            </a:endParaRPr>
          </a:p>
          <a:p>
            <a:pPr eaLnBrk="1" hangingPunct="1">
              <a:buNone/>
            </a:pPr>
            <a:r>
              <a:rPr lang="en-US" sz="3400" dirty="0" smtClean="0">
                <a:latin typeface="Corbel" pitchFamily="34" charset="0"/>
              </a:rPr>
              <a:t>Phase 2:</a:t>
            </a:r>
            <a:endParaRPr lang="en-US" sz="3400" b="1" u="sng" dirty="0" smtClean="0">
              <a:latin typeface="Corbel" pitchFamily="34" charset="0"/>
            </a:endParaRPr>
          </a:p>
          <a:p>
            <a:pPr eaLnBrk="1" hangingPunct="1">
              <a:buNone/>
            </a:pPr>
            <a:r>
              <a:rPr lang="en-US" sz="3400" dirty="0" smtClean="0">
                <a:latin typeface="Corbel" pitchFamily="34" charset="0"/>
              </a:rPr>
              <a:t>Phase 3:</a:t>
            </a:r>
            <a:endParaRPr lang="en-US" sz="3400" b="1" u="sng" dirty="0" smtClean="0">
              <a:latin typeface="Corbel" pitchFamily="34" charset="0"/>
            </a:endParaRPr>
          </a:p>
          <a:p>
            <a:pPr eaLnBrk="1" hangingPunct="1">
              <a:buNone/>
            </a:pPr>
            <a:r>
              <a:rPr lang="en-US" sz="3400" dirty="0" smtClean="0">
                <a:latin typeface="Corbel" pitchFamily="34" charset="0"/>
              </a:rPr>
              <a:t>Phase 4:</a:t>
            </a:r>
            <a:endParaRPr lang="en-US" sz="3400" b="1" u="sng" dirty="0" smtClean="0">
              <a:latin typeface="Corbel" pitchFamily="34" charset="0"/>
            </a:endParaRPr>
          </a:p>
          <a:p>
            <a:pPr eaLnBrk="1" hangingPunct="1">
              <a:buNone/>
            </a:pPr>
            <a:r>
              <a:rPr lang="en-US" sz="3400" dirty="0" smtClean="0">
                <a:latin typeface="Corbel" pitchFamily="34" charset="0"/>
              </a:rPr>
              <a:t>Phase 5:</a:t>
            </a:r>
            <a:endParaRPr lang="en-US" sz="3400" b="1" u="sng" dirty="0" smtClean="0">
              <a:latin typeface="Corbel" pitchFamily="34" charset="0"/>
            </a:endParaRPr>
          </a:p>
          <a:p>
            <a:pPr eaLnBrk="1" hangingPunct="1">
              <a:buNone/>
            </a:pPr>
            <a:r>
              <a:rPr lang="en-US" sz="3400" dirty="0" smtClean="0">
                <a:latin typeface="Corbel" pitchFamily="34" charset="0"/>
              </a:rPr>
              <a:t>Phase 6:</a:t>
            </a:r>
            <a:endParaRPr lang="en-US" sz="3400" b="1" u="sng" dirty="0" smtClean="0">
              <a:latin typeface="Corbel" pitchFamily="34" charset="0"/>
            </a:endParaRPr>
          </a:p>
        </p:txBody>
      </p:sp>
    </p:spTree>
    <p:extLst>
      <p:ext uri="{BB962C8B-B14F-4D97-AF65-F5344CB8AC3E}">
        <p14:creationId xmlns:p14="http://schemas.microsoft.com/office/powerpoint/2010/main" val="2704537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The Journey of Faith</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447800"/>
            <a:ext cx="8229600" cy="5181600"/>
          </a:xfrm>
        </p:spPr>
        <p:txBody>
          <a:bodyPr/>
          <a:lstStyle/>
          <a:p>
            <a:pPr eaLnBrk="1" hangingPunct="1">
              <a:buNone/>
            </a:pPr>
            <a:r>
              <a:rPr lang="en-US" sz="3400" dirty="0" smtClean="0">
                <a:latin typeface="Corbel" pitchFamily="34" charset="0"/>
              </a:rPr>
              <a:t>Phase 1:  </a:t>
            </a:r>
            <a:r>
              <a:rPr lang="en-US" sz="3400" b="1" u="sng" dirty="0" smtClean="0">
                <a:latin typeface="Corbel" pitchFamily="34" charset="0"/>
              </a:rPr>
              <a:t>DREAM</a:t>
            </a:r>
          </a:p>
          <a:p>
            <a:pPr eaLnBrk="1" hangingPunct="1">
              <a:buNone/>
            </a:pPr>
            <a:r>
              <a:rPr lang="en-US" sz="3400" dirty="0" smtClean="0">
                <a:latin typeface="Corbel" pitchFamily="34" charset="0"/>
              </a:rPr>
              <a:t>Phase 2:</a:t>
            </a:r>
            <a:endParaRPr lang="en-US" sz="3400" b="1" u="sng" dirty="0" smtClean="0">
              <a:latin typeface="Corbel" pitchFamily="34" charset="0"/>
            </a:endParaRPr>
          </a:p>
          <a:p>
            <a:pPr eaLnBrk="1" hangingPunct="1">
              <a:buNone/>
            </a:pPr>
            <a:r>
              <a:rPr lang="en-US" sz="3400" dirty="0" smtClean="0">
                <a:latin typeface="Corbel" pitchFamily="34" charset="0"/>
              </a:rPr>
              <a:t>Phase 3:</a:t>
            </a:r>
            <a:endParaRPr lang="en-US" sz="3400" b="1" u="sng" dirty="0" smtClean="0">
              <a:latin typeface="Corbel" pitchFamily="34" charset="0"/>
            </a:endParaRPr>
          </a:p>
          <a:p>
            <a:pPr eaLnBrk="1" hangingPunct="1">
              <a:buNone/>
            </a:pPr>
            <a:r>
              <a:rPr lang="en-US" sz="3400" dirty="0" smtClean="0">
                <a:latin typeface="Corbel" pitchFamily="34" charset="0"/>
              </a:rPr>
              <a:t>Phase 4:</a:t>
            </a:r>
            <a:endParaRPr lang="en-US" sz="3400" b="1" u="sng" dirty="0" smtClean="0">
              <a:latin typeface="Corbel" pitchFamily="34" charset="0"/>
            </a:endParaRPr>
          </a:p>
          <a:p>
            <a:pPr eaLnBrk="1" hangingPunct="1">
              <a:buNone/>
            </a:pPr>
            <a:r>
              <a:rPr lang="en-US" sz="3400" dirty="0" smtClean="0">
                <a:latin typeface="Corbel" pitchFamily="34" charset="0"/>
              </a:rPr>
              <a:t>Phase 5:</a:t>
            </a:r>
            <a:endParaRPr lang="en-US" sz="3400" b="1" u="sng" dirty="0" smtClean="0">
              <a:latin typeface="Corbel" pitchFamily="34" charset="0"/>
            </a:endParaRPr>
          </a:p>
          <a:p>
            <a:pPr eaLnBrk="1" hangingPunct="1">
              <a:buNone/>
            </a:pPr>
            <a:r>
              <a:rPr lang="en-US" sz="3400" dirty="0" smtClean="0">
                <a:latin typeface="Corbel" pitchFamily="34" charset="0"/>
              </a:rPr>
              <a:t>Phase 6:</a:t>
            </a:r>
            <a:endParaRPr lang="en-US" sz="3400" b="1" u="sng" dirty="0" smtClean="0">
              <a:latin typeface="Corbel" pitchFamily="34" charset="0"/>
            </a:endParaRPr>
          </a:p>
        </p:txBody>
      </p:sp>
    </p:spTree>
    <p:extLst>
      <p:ext uri="{BB962C8B-B14F-4D97-AF65-F5344CB8AC3E}">
        <p14:creationId xmlns:p14="http://schemas.microsoft.com/office/powerpoint/2010/main" val="3662074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a:solidFill>
                  <a:schemeClr val="bg1"/>
                </a:solidFill>
                <a:latin typeface="Corbel" pitchFamily="34" charset="0"/>
              </a:rPr>
              <a:t>The Journey </a:t>
            </a:r>
            <a:r>
              <a:rPr lang="en-US" b="1" dirty="0" smtClean="0">
                <a:solidFill>
                  <a:schemeClr val="bg1"/>
                </a:solidFill>
                <a:latin typeface="Corbel" pitchFamily="34" charset="0"/>
              </a:rPr>
              <a:t>of Faith</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447800"/>
            <a:ext cx="8229600" cy="5181600"/>
          </a:xfrm>
        </p:spPr>
        <p:txBody>
          <a:bodyPr/>
          <a:lstStyle/>
          <a:p>
            <a:pPr eaLnBrk="1" hangingPunct="1">
              <a:buNone/>
            </a:pPr>
            <a:r>
              <a:rPr lang="en-US" sz="3400" dirty="0" smtClean="0">
                <a:latin typeface="Corbel" pitchFamily="34" charset="0"/>
              </a:rPr>
              <a:t>Phase 1:  DREAM</a:t>
            </a:r>
          </a:p>
          <a:p>
            <a:pPr eaLnBrk="1" hangingPunct="1">
              <a:buNone/>
            </a:pPr>
            <a:r>
              <a:rPr lang="en-US" sz="3400" dirty="0" smtClean="0">
                <a:latin typeface="Corbel" pitchFamily="34" charset="0"/>
              </a:rPr>
              <a:t>Phase 2:  </a:t>
            </a:r>
            <a:r>
              <a:rPr lang="en-US" sz="3400" b="1" u="sng" dirty="0" smtClean="0">
                <a:latin typeface="Corbel" pitchFamily="34" charset="0"/>
              </a:rPr>
              <a:t>DECISION</a:t>
            </a:r>
          </a:p>
          <a:p>
            <a:pPr eaLnBrk="1" hangingPunct="1">
              <a:buNone/>
            </a:pPr>
            <a:r>
              <a:rPr lang="en-US" sz="3400" dirty="0" smtClean="0">
                <a:latin typeface="Corbel" pitchFamily="34" charset="0"/>
              </a:rPr>
              <a:t>Phase 3:</a:t>
            </a:r>
            <a:endParaRPr lang="en-US" sz="3400" b="1" u="sng" dirty="0" smtClean="0">
              <a:latin typeface="Corbel" pitchFamily="34" charset="0"/>
            </a:endParaRPr>
          </a:p>
          <a:p>
            <a:pPr eaLnBrk="1" hangingPunct="1">
              <a:buNone/>
            </a:pPr>
            <a:r>
              <a:rPr lang="en-US" sz="3400" dirty="0" smtClean="0">
                <a:latin typeface="Corbel" pitchFamily="34" charset="0"/>
              </a:rPr>
              <a:t>Phase 4:</a:t>
            </a:r>
            <a:endParaRPr lang="en-US" sz="3400" b="1" u="sng" dirty="0" smtClean="0">
              <a:latin typeface="Corbel" pitchFamily="34" charset="0"/>
            </a:endParaRPr>
          </a:p>
          <a:p>
            <a:pPr eaLnBrk="1" hangingPunct="1">
              <a:buNone/>
            </a:pPr>
            <a:r>
              <a:rPr lang="en-US" sz="3400" dirty="0" smtClean="0">
                <a:latin typeface="Corbel" pitchFamily="34" charset="0"/>
              </a:rPr>
              <a:t>Phase 5:</a:t>
            </a:r>
            <a:endParaRPr lang="en-US" sz="3400" b="1" u="sng" dirty="0" smtClean="0">
              <a:latin typeface="Corbel" pitchFamily="34" charset="0"/>
            </a:endParaRPr>
          </a:p>
          <a:p>
            <a:pPr eaLnBrk="1" hangingPunct="1">
              <a:buNone/>
            </a:pPr>
            <a:r>
              <a:rPr lang="en-US" sz="3400" dirty="0" smtClean="0">
                <a:latin typeface="Corbel" pitchFamily="34" charset="0"/>
              </a:rPr>
              <a:t>Phase 6:</a:t>
            </a:r>
            <a:endParaRPr lang="en-US" sz="3400" b="1" u="sng" dirty="0" smtClean="0">
              <a:latin typeface="Corbel" pitchFamily="34" charset="0"/>
            </a:endParaRPr>
          </a:p>
        </p:txBody>
      </p:sp>
    </p:spTree>
    <p:extLst>
      <p:ext uri="{BB962C8B-B14F-4D97-AF65-F5344CB8AC3E}">
        <p14:creationId xmlns:p14="http://schemas.microsoft.com/office/powerpoint/2010/main" val="763761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a:solidFill>
                  <a:schemeClr val="bg1"/>
                </a:solidFill>
                <a:latin typeface="Corbel" pitchFamily="34" charset="0"/>
              </a:rPr>
              <a:t>The Journey </a:t>
            </a:r>
            <a:r>
              <a:rPr lang="en-US" b="1" dirty="0" smtClean="0">
                <a:solidFill>
                  <a:schemeClr val="bg1"/>
                </a:solidFill>
                <a:latin typeface="Corbel" pitchFamily="34" charset="0"/>
              </a:rPr>
              <a:t>of Faith</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447800"/>
            <a:ext cx="8229600" cy="5181600"/>
          </a:xfrm>
        </p:spPr>
        <p:txBody>
          <a:bodyPr/>
          <a:lstStyle/>
          <a:p>
            <a:pPr eaLnBrk="1" hangingPunct="1">
              <a:buNone/>
            </a:pPr>
            <a:r>
              <a:rPr lang="en-US" sz="3400" dirty="0" smtClean="0">
                <a:latin typeface="Corbel" pitchFamily="34" charset="0"/>
              </a:rPr>
              <a:t>Phase 1:  DREAM</a:t>
            </a:r>
          </a:p>
          <a:p>
            <a:pPr eaLnBrk="1" hangingPunct="1">
              <a:buNone/>
            </a:pPr>
            <a:r>
              <a:rPr lang="en-US" sz="3400" dirty="0" smtClean="0">
                <a:latin typeface="Corbel" pitchFamily="34" charset="0"/>
              </a:rPr>
              <a:t>Phase 2:  DECISION</a:t>
            </a:r>
          </a:p>
          <a:p>
            <a:pPr eaLnBrk="1" hangingPunct="1">
              <a:buNone/>
            </a:pPr>
            <a:r>
              <a:rPr lang="en-US" sz="3400" dirty="0" smtClean="0">
                <a:latin typeface="Corbel" pitchFamily="34" charset="0"/>
              </a:rPr>
              <a:t>Phase 3:  </a:t>
            </a:r>
            <a:r>
              <a:rPr lang="en-US" sz="3400" b="1" u="sng" dirty="0" smtClean="0">
                <a:latin typeface="Corbel" pitchFamily="34" charset="0"/>
              </a:rPr>
              <a:t>DELAY</a:t>
            </a:r>
          </a:p>
          <a:p>
            <a:pPr eaLnBrk="1" hangingPunct="1">
              <a:buNone/>
            </a:pPr>
            <a:r>
              <a:rPr lang="en-US" sz="3400" dirty="0" smtClean="0">
                <a:latin typeface="Corbel" pitchFamily="34" charset="0"/>
              </a:rPr>
              <a:t>Phase 4:</a:t>
            </a:r>
            <a:endParaRPr lang="en-US" sz="3400" b="1" u="sng" dirty="0" smtClean="0">
              <a:latin typeface="Corbel" pitchFamily="34" charset="0"/>
            </a:endParaRPr>
          </a:p>
          <a:p>
            <a:pPr eaLnBrk="1" hangingPunct="1">
              <a:buNone/>
            </a:pPr>
            <a:r>
              <a:rPr lang="en-US" sz="3400" dirty="0" smtClean="0">
                <a:latin typeface="Corbel" pitchFamily="34" charset="0"/>
              </a:rPr>
              <a:t>Phase 5:</a:t>
            </a:r>
            <a:endParaRPr lang="en-US" sz="3400" b="1" u="sng" dirty="0" smtClean="0">
              <a:latin typeface="Corbel" pitchFamily="34" charset="0"/>
            </a:endParaRPr>
          </a:p>
          <a:p>
            <a:pPr eaLnBrk="1" hangingPunct="1">
              <a:buNone/>
            </a:pPr>
            <a:r>
              <a:rPr lang="en-US" sz="3400" dirty="0" smtClean="0">
                <a:latin typeface="Corbel" pitchFamily="34" charset="0"/>
              </a:rPr>
              <a:t>Phase 6:</a:t>
            </a:r>
            <a:endParaRPr lang="en-US" sz="3400" b="1" u="sng" dirty="0" smtClean="0">
              <a:latin typeface="Corbel" pitchFamily="34" charset="0"/>
            </a:endParaRPr>
          </a:p>
        </p:txBody>
      </p:sp>
    </p:spTree>
    <p:extLst>
      <p:ext uri="{BB962C8B-B14F-4D97-AF65-F5344CB8AC3E}">
        <p14:creationId xmlns:p14="http://schemas.microsoft.com/office/powerpoint/2010/main" val="203385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a:solidFill>
                  <a:schemeClr val="bg1"/>
                </a:solidFill>
                <a:latin typeface="Corbel" pitchFamily="34" charset="0"/>
              </a:rPr>
              <a:t>The Journey </a:t>
            </a:r>
            <a:r>
              <a:rPr lang="en-US" b="1" dirty="0" smtClean="0">
                <a:solidFill>
                  <a:schemeClr val="bg1"/>
                </a:solidFill>
                <a:latin typeface="Corbel" pitchFamily="34" charset="0"/>
              </a:rPr>
              <a:t>of Faith</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447800"/>
            <a:ext cx="8229600" cy="5181600"/>
          </a:xfrm>
        </p:spPr>
        <p:txBody>
          <a:bodyPr/>
          <a:lstStyle/>
          <a:p>
            <a:pPr eaLnBrk="1" hangingPunct="1">
              <a:buNone/>
            </a:pPr>
            <a:r>
              <a:rPr lang="en-US" sz="3400" dirty="0" smtClean="0">
                <a:latin typeface="Corbel" pitchFamily="34" charset="0"/>
              </a:rPr>
              <a:t>Phase 1:  DREAM</a:t>
            </a:r>
          </a:p>
          <a:p>
            <a:pPr eaLnBrk="1" hangingPunct="1">
              <a:buNone/>
            </a:pPr>
            <a:r>
              <a:rPr lang="en-US" sz="3400" dirty="0" smtClean="0">
                <a:latin typeface="Corbel" pitchFamily="34" charset="0"/>
              </a:rPr>
              <a:t>Phase 2:  DECISION</a:t>
            </a:r>
          </a:p>
          <a:p>
            <a:pPr eaLnBrk="1" hangingPunct="1">
              <a:buNone/>
            </a:pPr>
            <a:r>
              <a:rPr lang="en-US" sz="3400" dirty="0" smtClean="0">
                <a:latin typeface="Corbel" pitchFamily="34" charset="0"/>
              </a:rPr>
              <a:t>Phase 3:  DELAY</a:t>
            </a:r>
          </a:p>
          <a:p>
            <a:pPr eaLnBrk="1" hangingPunct="1">
              <a:buNone/>
            </a:pPr>
            <a:r>
              <a:rPr lang="en-US" sz="3400" dirty="0" smtClean="0">
                <a:latin typeface="Corbel" pitchFamily="34" charset="0"/>
              </a:rPr>
              <a:t>Phase 4:  </a:t>
            </a:r>
            <a:r>
              <a:rPr lang="en-US" sz="3400" b="1" u="sng" dirty="0" smtClean="0">
                <a:latin typeface="Corbel" pitchFamily="34" charset="0"/>
              </a:rPr>
              <a:t>DIFFICULTY</a:t>
            </a:r>
          </a:p>
          <a:p>
            <a:pPr eaLnBrk="1" hangingPunct="1">
              <a:buNone/>
            </a:pPr>
            <a:r>
              <a:rPr lang="en-US" sz="3400" dirty="0" smtClean="0">
                <a:latin typeface="Corbel" pitchFamily="34" charset="0"/>
              </a:rPr>
              <a:t>Phase 5:</a:t>
            </a:r>
            <a:endParaRPr lang="en-US" sz="3400" b="1" u="sng" dirty="0" smtClean="0">
              <a:latin typeface="Corbel" pitchFamily="34" charset="0"/>
            </a:endParaRPr>
          </a:p>
          <a:p>
            <a:pPr eaLnBrk="1" hangingPunct="1">
              <a:buNone/>
            </a:pPr>
            <a:r>
              <a:rPr lang="en-US" sz="3400" dirty="0" smtClean="0">
                <a:latin typeface="Corbel" pitchFamily="34" charset="0"/>
              </a:rPr>
              <a:t>Phase 6:</a:t>
            </a:r>
            <a:endParaRPr lang="en-US" sz="3400" b="1" u="sng" dirty="0" smtClean="0">
              <a:latin typeface="Corbel" pitchFamily="34" charset="0"/>
            </a:endParaRPr>
          </a:p>
        </p:txBody>
      </p:sp>
    </p:spTree>
    <p:extLst>
      <p:ext uri="{BB962C8B-B14F-4D97-AF65-F5344CB8AC3E}">
        <p14:creationId xmlns:p14="http://schemas.microsoft.com/office/powerpoint/2010/main" val="3952101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a:solidFill>
                  <a:schemeClr val="bg1"/>
                </a:solidFill>
                <a:latin typeface="Corbel" pitchFamily="34" charset="0"/>
              </a:rPr>
              <a:t>The Journey </a:t>
            </a:r>
            <a:r>
              <a:rPr lang="en-US" b="1" dirty="0" smtClean="0">
                <a:solidFill>
                  <a:schemeClr val="bg1"/>
                </a:solidFill>
                <a:latin typeface="Corbel" pitchFamily="34" charset="0"/>
              </a:rPr>
              <a:t>of Faith</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447800"/>
            <a:ext cx="8229600" cy="5181600"/>
          </a:xfrm>
        </p:spPr>
        <p:txBody>
          <a:bodyPr/>
          <a:lstStyle/>
          <a:p>
            <a:pPr eaLnBrk="1" hangingPunct="1">
              <a:buNone/>
            </a:pPr>
            <a:r>
              <a:rPr lang="en-US" sz="3400" dirty="0" smtClean="0">
                <a:latin typeface="Corbel" pitchFamily="34" charset="0"/>
              </a:rPr>
              <a:t>Phase 1:  DREAM</a:t>
            </a:r>
          </a:p>
          <a:p>
            <a:pPr eaLnBrk="1" hangingPunct="1">
              <a:buNone/>
            </a:pPr>
            <a:r>
              <a:rPr lang="en-US" sz="3400" dirty="0" smtClean="0">
                <a:latin typeface="Corbel" pitchFamily="34" charset="0"/>
              </a:rPr>
              <a:t>Phase 2:  DECISION</a:t>
            </a:r>
          </a:p>
          <a:p>
            <a:pPr eaLnBrk="1" hangingPunct="1">
              <a:buNone/>
            </a:pPr>
            <a:r>
              <a:rPr lang="en-US" sz="3400" dirty="0" smtClean="0">
                <a:latin typeface="Corbel" pitchFamily="34" charset="0"/>
              </a:rPr>
              <a:t>Phase 3:  DELAY</a:t>
            </a:r>
          </a:p>
          <a:p>
            <a:pPr eaLnBrk="1" hangingPunct="1">
              <a:buNone/>
            </a:pPr>
            <a:r>
              <a:rPr lang="en-US" sz="3400" dirty="0" smtClean="0">
                <a:latin typeface="Corbel" pitchFamily="34" charset="0"/>
              </a:rPr>
              <a:t>Phase 4:  DIFFICULTY</a:t>
            </a:r>
          </a:p>
          <a:p>
            <a:pPr eaLnBrk="1" hangingPunct="1">
              <a:buNone/>
            </a:pPr>
            <a:r>
              <a:rPr lang="en-US" sz="3400" dirty="0" smtClean="0">
                <a:latin typeface="Corbel" pitchFamily="34" charset="0"/>
              </a:rPr>
              <a:t>Phase 5:  </a:t>
            </a:r>
            <a:r>
              <a:rPr lang="en-US" sz="3400" b="1" u="sng" dirty="0" smtClean="0">
                <a:latin typeface="Corbel" pitchFamily="34" charset="0"/>
              </a:rPr>
              <a:t>DEADEND</a:t>
            </a:r>
          </a:p>
          <a:p>
            <a:pPr eaLnBrk="1" hangingPunct="1">
              <a:buNone/>
            </a:pPr>
            <a:r>
              <a:rPr lang="en-US" sz="3400" dirty="0" smtClean="0">
                <a:latin typeface="Corbel" pitchFamily="34" charset="0"/>
              </a:rPr>
              <a:t>Phase 6:</a:t>
            </a:r>
            <a:endParaRPr lang="en-US" sz="3400" b="1" u="sng" dirty="0" smtClean="0">
              <a:latin typeface="Corbel" pitchFamily="34" charset="0"/>
            </a:endParaRPr>
          </a:p>
        </p:txBody>
      </p:sp>
    </p:spTree>
    <p:extLst>
      <p:ext uri="{BB962C8B-B14F-4D97-AF65-F5344CB8AC3E}">
        <p14:creationId xmlns:p14="http://schemas.microsoft.com/office/powerpoint/2010/main" val="2382939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a:solidFill>
                  <a:schemeClr val="bg1"/>
                </a:solidFill>
                <a:latin typeface="Corbel" pitchFamily="34" charset="0"/>
              </a:rPr>
              <a:t>The Journey </a:t>
            </a:r>
            <a:r>
              <a:rPr lang="en-US" b="1" dirty="0" smtClean="0">
                <a:solidFill>
                  <a:schemeClr val="bg1"/>
                </a:solidFill>
                <a:latin typeface="Corbel" pitchFamily="34" charset="0"/>
              </a:rPr>
              <a:t>of Faith</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447800"/>
            <a:ext cx="8229600" cy="5181600"/>
          </a:xfrm>
        </p:spPr>
        <p:txBody>
          <a:bodyPr/>
          <a:lstStyle/>
          <a:p>
            <a:pPr eaLnBrk="1" hangingPunct="1">
              <a:buNone/>
            </a:pPr>
            <a:r>
              <a:rPr lang="en-US" sz="3400" dirty="0" smtClean="0">
                <a:latin typeface="Corbel" pitchFamily="34" charset="0"/>
              </a:rPr>
              <a:t>Phase 1:  DREAM</a:t>
            </a:r>
          </a:p>
          <a:p>
            <a:pPr eaLnBrk="1" hangingPunct="1">
              <a:buNone/>
            </a:pPr>
            <a:r>
              <a:rPr lang="en-US" sz="3400" dirty="0" smtClean="0">
                <a:latin typeface="Corbel" pitchFamily="34" charset="0"/>
              </a:rPr>
              <a:t>Phase 2:  DECISION</a:t>
            </a:r>
          </a:p>
          <a:p>
            <a:pPr eaLnBrk="1" hangingPunct="1">
              <a:buNone/>
            </a:pPr>
            <a:r>
              <a:rPr lang="en-US" sz="3400" dirty="0" smtClean="0">
                <a:latin typeface="Corbel" pitchFamily="34" charset="0"/>
              </a:rPr>
              <a:t>Phase 3:  DELAY</a:t>
            </a:r>
          </a:p>
          <a:p>
            <a:pPr eaLnBrk="1" hangingPunct="1">
              <a:buNone/>
            </a:pPr>
            <a:r>
              <a:rPr lang="en-US" sz="3400" dirty="0" smtClean="0">
                <a:latin typeface="Corbel" pitchFamily="34" charset="0"/>
              </a:rPr>
              <a:t>Phase 4:  DIFFICULTY</a:t>
            </a:r>
          </a:p>
          <a:p>
            <a:pPr eaLnBrk="1" hangingPunct="1">
              <a:buNone/>
            </a:pPr>
            <a:r>
              <a:rPr lang="en-US" sz="3400" dirty="0" smtClean="0">
                <a:latin typeface="Corbel" pitchFamily="34" charset="0"/>
              </a:rPr>
              <a:t>Phase 5:  DEADEND</a:t>
            </a:r>
          </a:p>
          <a:p>
            <a:pPr eaLnBrk="1" hangingPunct="1">
              <a:buNone/>
            </a:pPr>
            <a:r>
              <a:rPr lang="en-US" sz="3400" dirty="0" smtClean="0">
                <a:latin typeface="Corbel" pitchFamily="34" charset="0"/>
              </a:rPr>
              <a:t>Phase 6:  </a:t>
            </a:r>
            <a:r>
              <a:rPr lang="en-US" sz="3400" b="1" u="sng" dirty="0" smtClean="0">
                <a:latin typeface="Corbel" pitchFamily="34" charset="0"/>
              </a:rPr>
              <a:t>DELIVERANCE</a:t>
            </a:r>
            <a:endParaRPr lang="en-US" sz="3400" b="1" u="sng" dirty="0" smtClean="0">
              <a:latin typeface="Corbel" pitchFamily="34" charset="0"/>
            </a:endParaRPr>
          </a:p>
        </p:txBody>
      </p:sp>
    </p:spTree>
    <p:extLst>
      <p:ext uri="{BB962C8B-B14F-4D97-AF65-F5344CB8AC3E}">
        <p14:creationId xmlns:p14="http://schemas.microsoft.com/office/powerpoint/2010/main" val="3252808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228</TotalTime>
  <Words>725</Words>
  <Application>Microsoft Office PowerPoint</Application>
  <PresentationFormat>On-screen Show (4:3)</PresentationFormat>
  <Paragraphs>108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From Deadend to Deliverance</vt:lpstr>
      <vt:lpstr>PowerPoint Presentation</vt:lpstr>
      <vt:lpstr>The Journey of Faith</vt:lpstr>
      <vt:lpstr>The Journey of Faith</vt:lpstr>
      <vt:lpstr>The Journey of Faith</vt:lpstr>
      <vt:lpstr>The Journey of Faith</vt:lpstr>
      <vt:lpstr>The Journey of Faith</vt:lpstr>
      <vt:lpstr>The Journey of Faith</vt:lpstr>
      <vt:lpstr>The Journey of Faith</vt:lpstr>
      <vt:lpstr>2 Samuel 22:2-3</vt:lpstr>
      <vt:lpstr>Three Kinds of Deliverance</vt:lpstr>
      <vt:lpstr>Three Kinds of Deliverance</vt:lpstr>
      <vt:lpstr>When You Reach the Deadend</vt:lpstr>
      <vt:lpstr>When You Reach the Deadend</vt:lpstr>
      <vt:lpstr>When You Reach the Deadend</vt:lpstr>
      <vt:lpstr>When You Reach the Deadend</vt:lpstr>
      <vt:lpstr>When You Reach the Deadend</vt:lpstr>
      <vt:lpstr>When You Reach the Deadend</vt:lpstr>
      <vt:lpstr>When You Reach the Deadend</vt:lpstr>
      <vt:lpstr>When You Reach the Deadend</vt:lpstr>
      <vt:lpstr>When You Reach the Deadend</vt:lpstr>
      <vt:lpstr>When You Reach the Deadend</vt:lpstr>
      <vt:lpstr>2 Corinthians 1:9-10</vt:lpstr>
      <vt:lpstr>PowerPoint Presentation</vt:lpstr>
    </vt:vector>
  </TitlesOfParts>
  <Company>USDA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 Introduction</dc:title>
  <dc:creator>george.bishara</dc:creator>
  <cp:lastModifiedBy>Fr. Anthony Messeh</cp:lastModifiedBy>
  <cp:revision>38</cp:revision>
  <dcterms:created xsi:type="dcterms:W3CDTF">2008-12-23T17:30:56Z</dcterms:created>
  <dcterms:modified xsi:type="dcterms:W3CDTF">2011-06-05T01:51:51Z</dcterms:modified>
</cp:coreProperties>
</file>