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320" r:id="rId6"/>
    <p:sldId id="341" r:id="rId7"/>
    <p:sldId id="321" r:id="rId8"/>
    <p:sldId id="292" r:id="rId9"/>
    <p:sldId id="309" r:id="rId10"/>
    <p:sldId id="322" r:id="rId11"/>
    <p:sldId id="342" r:id="rId12"/>
    <p:sldId id="324" r:id="rId13"/>
    <p:sldId id="325" r:id="rId14"/>
    <p:sldId id="329" r:id="rId15"/>
    <p:sldId id="326" r:id="rId16"/>
    <p:sldId id="328" r:id="rId17"/>
    <p:sldId id="330" r:id="rId18"/>
    <p:sldId id="331" r:id="rId19"/>
    <p:sldId id="334" r:id="rId20"/>
    <p:sldId id="333" r:id="rId21"/>
    <p:sldId id="336" r:id="rId22"/>
    <p:sldId id="335" r:id="rId23"/>
    <p:sldId id="343" r:id="rId24"/>
    <p:sldId id="344" r:id="rId25"/>
    <p:sldId id="345" r:id="rId26"/>
    <p:sldId id="346" r:id="rId27"/>
    <p:sldId id="319"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4660"/>
  </p:normalViewPr>
  <p:slideViewPr>
    <p:cSldViewPr>
      <p:cViewPr>
        <p:scale>
          <a:sx n="70" d="100"/>
          <a:sy n="70" d="100"/>
        </p:scale>
        <p:origin x="-61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bg1"/>
                </a:solidFill>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solidFill>
                  <a:schemeClr val="bg1"/>
                </a:solidFill>
              </a:defRPr>
            </a:lvl1pPr>
          </a:lstStyle>
          <a:p>
            <a:fld id="{C93A4753-26B3-4CD8-AD97-75C6C3670F40}" type="datetimeFigureOut">
              <a:rPr lang="en-US" smtClean="0"/>
              <a:pPr/>
              <a:t>12/19/2010</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BFC24197-EA4C-4C68-A7E2-14BB52D481D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3A4753-26B3-4CD8-AD97-75C6C3670F40}" type="datetimeFigureOut">
              <a:rPr lang="en-US" smtClean="0"/>
              <a:pPr/>
              <a:t>12/19/2010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C24197-EA4C-4C68-A7E2-14BB52D481D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3A4753-26B3-4CD8-AD97-75C6C3670F40}" type="datetimeFigureOut">
              <a:rPr lang="en-US" smtClean="0"/>
              <a:pPr/>
              <a:t>12/19/2010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C24197-EA4C-4C68-A7E2-14BB52D481D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schemeClr val="tx1"/>
                </a:solidFill>
              </a:defRPr>
            </a:lvl1pPr>
          </a:lstStyle>
          <a:p>
            <a:fld id="{C93A4753-26B3-4CD8-AD97-75C6C3670F40}" type="datetimeFigureOut">
              <a:rPr lang="en-US" smtClean="0"/>
              <a:pPr/>
              <a:t>12/19/2010</a:t>
            </a:fld>
            <a:endParaRPr lang="en-US"/>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FC24197-EA4C-4C68-A7E2-14BB52D481D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C93A4753-26B3-4CD8-AD97-75C6C3670F40}" type="datetimeFigureOut">
              <a:rPr lang="en-US" smtClean="0"/>
              <a:pPr/>
              <a:t>12/19/2010</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BFC24197-EA4C-4C68-A7E2-14BB52D481D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6553200" cy="1143000"/>
          </a:xfrm>
        </p:spPr>
        <p:txBody>
          <a:bodyPr>
            <a:normAutofit/>
          </a:bodyPr>
          <a:lstStyle>
            <a:lvl1pPr algn="l">
              <a:defRPr sz="4000"/>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3A4753-26B3-4CD8-AD97-75C6C3670F40}" type="datetimeFigureOut">
              <a:rPr lang="en-US" smtClean="0"/>
              <a:pPr/>
              <a:t>12/19/2010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C24197-EA4C-4C68-A7E2-14BB52D481D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3A4753-26B3-4CD8-AD97-75C6C3670F40}" type="datetimeFigureOut">
              <a:rPr lang="en-US" smtClean="0"/>
              <a:pPr/>
              <a:t>12/19/2010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C24197-EA4C-4C68-A7E2-14BB52D481D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3A4753-26B3-4CD8-AD97-75C6C3670F40}" type="datetimeFigureOut">
              <a:rPr lang="en-US" smtClean="0"/>
              <a:pPr/>
              <a:t>12/19/2010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C24197-EA4C-4C68-A7E2-14BB52D481D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3A4753-26B3-4CD8-AD97-75C6C3670F40}" type="datetimeFigureOut">
              <a:rPr lang="en-US" smtClean="0"/>
              <a:pPr/>
              <a:t>12/19/2010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C24197-EA4C-4C68-A7E2-14BB52D481D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3A4753-26B3-4CD8-AD97-75C6C3670F40}" type="datetimeFigureOut">
              <a:rPr lang="en-US" smtClean="0"/>
              <a:pPr/>
              <a:t>12/19/2010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C24197-EA4C-4C68-A7E2-14BB52D481D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3A4753-26B3-4CD8-AD97-75C6C3670F40}" type="datetimeFigureOut">
              <a:rPr lang="en-US" smtClean="0"/>
              <a:pPr/>
              <a:t>12/19/2010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C24197-EA4C-4C68-A7E2-14BB52D481D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pic>
        <p:nvPicPr>
          <p:cNvPr id="45" name="Picture 35" descr="C:\Users\Nan\AppData\Local\Microsoft\Windows\Temporary Internet Files\Content.IE5\K4KQJX4D\MCj03978460000[1].wmf"/>
          <p:cNvPicPr>
            <a:picLocks noChangeAspect="1" noChangeArrowheads="1"/>
          </p:cNvPicPr>
          <p:nvPr/>
        </p:nvPicPr>
        <p:blipFill>
          <a:blip r:embed="rId13" cstate="print"/>
          <a:srcRect/>
          <a:stretch>
            <a:fillRect/>
          </a:stretch>
        </p:blipFill>
        <p:spPr bwMode="auto">
          <a:xfrm>
            <a:off x="4573587" y="5857875"/>
            <a:ext cx="4570413" cy="1000125"/>
          </a:xfrm>
          <a:prstGeom prst="rect">
            <a:avLst/>
          </a:prstGeom>
          <a:noFill/>
        </p:spPr>
      </p:pic>
      <p:pic>
        <p:nvPicPr>
          <p:cNvPr id="2083" name="Picture 35" descr="C:\Users\Nan\AppData\Local\Microsoft\Windows\Temporary Internet Files\Content.IE5\K4KQJX4D\MCj03978460000[1].wmf"/>
          <p:cNvPicPr>
            <a:picLocks noChangeAspect="1" noChangeArrowheads="1"/>
          </p:cNvPicPr>
          <p:nvPr/>
        </p:nvPicPr>
        <p:blipFill>
          <a:blip r:embed="rId13" cstate="print"/>
          <a:srcRect/>
          <a:stretch>
            <a:fillRect/>
          </a:stretch>
        </p:blipFill>
        <p:spPr bwMode="auto">
          <a:xfrm>
            <a:off x="0" y="5857875"/>
            <a:ext cx="4570413" cy="1000125"/>
          </a:xfrm>
          <a:prstGeom prst="rect">
            <a:avLst/>
          </a:prstGeom>
          <a:noFill/>
        </p:spPr>
      </p:pic>
      <p:sp>
        <p:nvSpPr>
          <p:cNvPr id="2" name="Title Placeholder 1"/>
          <p:cNvSpPr>
            <a:spLocks noGrp="1"/>
          </p:cNvSpPr>
          <p:nvPr>
            <p:ph type="title"/>
          </p:nvPr>
        </p:nvSpPr>
        <p:spPr>
          <a:xfrm>
            <a:off x="762000" y="533400"/>
            <a:ext cx="76962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762000" y="1752601"/>
            <a:ext cx="7696200" cy="3962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latin typeface="Andy" pitchFamily="66" charset="0"/>
              </a:defRPr>
            </a:lvl1pPr>
          </a:lstStyle>
          <a:p>
            <a:fld id="{C93A4753-26B3-4CD8-AD97-75C6C3670F40}" type="datetimeFigureOut">
              <a:rPr lang="en-US" smtClean="0"/>
              <a:pPr/>
              <a:t>12/19/2010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solidFill>
                <a:latin typeface="Andy" pitchFamily="66" charset="0"/>
              </a:defRPr>
            </a:lvl1pPr>
          </a:lstStyle>
          <a:p>
            <a:endParaRPr lang="en-US"/>
          </a:p>
        </p:txBody>
      </p:sp>
      <p:sp>
        <p:nvSpPr>
          <p:cNvPr id="6" name="Slide Number Placeholder 5"/>
          <p:cNvSpPr>
            <a:spLocks noGrp="1"/>
          </p:cNvSpPr>
          <p:nvPr>
            <p:ph type="sldNum" sz="quarter" idx="4"/>
          </p:nvPr>
        </p:nvSpPr>
        <p:spPr>
          <a:xfrm>
            <a:off x="8763000" y="6324600"/>
            <a:ext cx="381000" cy="365125"/>
          </a:xfrm>
          <a:prstGeom prst="rect">
            <a:avLst/>
          </a:prstGeom>
        </p:spPr>
        <p:txBody>
          <a:bodyPr vert="horz" lIns="91440" tIns="45720" rIns="91440" bIns="45720" rtlCol="0" anchor="ctr"/>
          <a:lstStyle>
            <a:lvl1pPr algn="r">
              <a:defRPr sz="1200">
                <a:solidFill>
                  <a:schemeClr val="tx1"/>
                </a:solidFill>
                <a:latin typeface="Andy" pitchFamily="66" charset="0"/>
              </a:defRPr>
            </a:lvl1pPr>
          </a:lstStyle>
          <a:p>
            <a:fld id="{BFC24197-EA4C-4C68-A7E2-14BB52D481D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000" kern="1200">
          <a:solidFill>
            <a:schemeClr val="bg1"/>
          </a:solidFill>
          <a:latin typeface="Andy" pitchFamily="66"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solidFill>
          <a:latin typeface="Andy" pitchFamily="66"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solidFill>
          <a:latin typeface="Andy" pitchFamily="66"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Andy" pitchFamily="66"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Andy" pitchFamily="66"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Andy" pitchFamily="66"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t>Focusing Your Life</a:t>
            </a:r>
            <a:endParaRPr lang="en-US" sz="6000" dirty="0"/>
          </a:p>
        </p:txBody>
      </p:sp>
      <p:sp>
        <p:nvSpPr>
          <p:cNvPr id="3" name="Subtitle 2"/>
          <p:cNvSpPr>
            <a:spLocks noGrp="1"/>
          </p:cNvSpPr>
          <p:nvPr>
            <p:ph type="subTitle" idx="1"/>
          </p:nvPr>
        </p:nvSpPr>
        <p:spPr/>
        <p:txBody>
          <a:bodyPr/>
          <a:lstStyle/>
          <a:p>
            <a:r>
              <a:rPr lang="en-US" dirty="0" smtClean="0"/>
              <a:t>Surviving the Season – Part 5</a:t>
            </a:r>
          </a:p>
          <a:p>
            <a:r>
              <a:rPr lang="en-US" dirty="0" smtClean="0"/>
              <a:t>December 19, 2010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3"/>
                </a:solidFill>
              </a:rPr>
              <a:t>Life’s Most Important Questions</a:t>
            </a:r>
          </a:p>
        </p:txBody>
      </p:sp>
      <p:sp>
        <p:nvSpPr>
          <p:cNvPr id="3" name="Content Placeholder 2"/>
          <p:cNvSpPr>
            <a:spLocks noGrp="1"/>
          </p:cNvSpPr>
          <p:nvPr>
            <p:ph idx="1"/>
          </p:nvPr>
        </p:nvSpPr>
        <p:spPr/>
        <p:txBody>
          <a:bodyPr>
            <a:normAutofit/>
          </a:bodyPr>
          <a:lstStyle/>
          <a:p>
            <a:pPr marL="742950" indent="-742950">
              <a:buFont typeface="+mj-lt"/>
              <a:buAutoNum type="arabicPeriod" startAt="2"/>
            </a:pPr>
            <a:r>
              <a:rPr lang="en-US" sz="3600" b="1" dirty="0" smtClean="0"/>
              <a:t>What will be the </a:t>
            </a:r>
            <a:r>
              <a:rPr lang="en-US" sz="3600" b="1" u="sng" dirty="0" smtClean="0"/>
              <a:t>CHARACTER </a:t>
            </a:r>
            <a:r>
              <a:rPr lang="en-US" sz="3600" b="1" dirty="0" smtClean="0"/>
              <a:t>of my life?</a:t>
            </a:r>
          </a:p>
          <a:p>
            <a:pPr marL="514350" indent="-514350">
              <a:buFont typeface="+mj-lt"/>
              <a:buAutoNum type="arabicPeriod" startAt="2"/>
            </a:pPr>
            <a:endParaRPr lang="en-US" b="1" u="sng" dirty="0" smtClean="0"/>
          </a:p>
        </p:txBody>
      </p:sp>
    </p:spTree>
    <p:extLst>
      <p:ext uri="{BB962C8B-B14F-4D97-AF65-F5344CB8AC3E}">
        <p14:creationId xmlns:p14="http://schemas.microsoft.com/office/powerpoint/2010/main" xmlns="" val="4269712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3"/>
                </a:solidFill>
              </a:rPr>
              <a:t>Life’s Most Important Questions</a:t>
            </a:r>
          </a:p>
        </p:txBody>
      </p:sp>
      <p:sp>
        <p:nvSpPr>
          <p:cNvPr id="3" name="Content Placeholder 2"/>
          <p:cNvSpPr>
            <a:spLocks noGrp="1"/>
          </p:cNvSpPr>
          <p:nvPr>
            <p:ph idx="1"/>
          </p:nvPr>
        </p:nvSpPr>
        <p:spPr/>
        <p:txBody>
          <a:bodyPr>
            <a:normAutofit/>
          </a:bodyPr>
          <a:lstStyle/>
          <a:p>
            <a:pPr marL="742950" indent="-742950">
              <a:buFont typeface="+mj-lt"/>
              <a:buAutoNum type="arabicPeriod" startAt="2"/>
            </a:pPr>
            <a:r>
              <a:rPr lang="en-US" sz="3600" b="1" dirty="0" smtClean="0"/>
              <a:t>What will be the </a:t>
            </a:r>
            <a:r>
              <a:rPr lang="en-US" sz="3600" b="1" u="sng" dirty="0" smtClean="0"/>
              <a:t>CHARACTER </a:t>
            </a:r>
            <a:r>
              <a:rPr lang="en-US" sz="3600" b="1" dirty="0" smtClean="0"/>
              <a:t>of my life?</a:t>
            </a:r>
          </a:p>
          <a:p>
            <a:pPr marL="514350" indent="-514350">
              <a:buFont typeface="+mj-lt"/>
              <a:buAutoNum type="arabicPeriod" startAt="2"/>
            </a:pPr>
            <a:endParaRPr lang="en-US" b="1" u="sng" dirty="0" smtClean="0"/>
          </a:p>
          <a:p>
            <a:pPr marL="514350" indent="-514350">
              <a:buNone/>
            </a:pPr>
            <a:r>
              <a:rPr lang="en-US" dirty="0" smtClean="0"/>
              <a:t>	</a:t>
            </a:r>
            <a:r>
              <a:rPr lang="en-US" i="1" dirty="0" smtClean="0"/>
              <a:t> </a:t>
            </a:r>
            <a:r>
              <a:rPr lang="en-US" i="1" dirty="0"/>
              <a:t>“For whom He foreknew, He also predestined to be conformed to the image of His Son”</a:t>
            </a:r>
            <a:r>
              <a:rPr lang="en-US" dirty="0"/>
              <a:t>  Romans </a:t>
            </a:r>
            <a:r>
              <a:rPr lang="en-US" dirty="0" smtClean="0"/>
              <a:t>8:29</a:t>
            </a:r>
            <a:endParaRPr lang="en-US" dirty="0"/>
          </a:p>
        </p:txBody>
      </p:sp>
    </p:spTree>
    <p:extLst>
      <p:ext uri="{BB962C8B-B14F-4D97-AF65-F5344CB8AC3E}">
        <p14:creationId xmlns:p14="http://schemas.microsoft.com/office/powerpoint/2010/main" xmlns="" val="15376244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3"/>
                </a:solidFill>
              </a:rPr>
              <a:t>Life’s Most Important Questions</a:t>
            </a:r>
          </a:p>
        </p:txBody>
      </p:sp>
      <p:sp>
        <p:nvSpPr>
          <p:cNvPr id="3" name="Content Placeholder 2"/>
          <p:cNvSpPr>
            <a:spLocks noGrp="1"/>
          </p:cNvSpPr>
          <p:nvPr>
            <p:ph idx="1"/>
          </p:nvPr>
        </p:nvSpPr>
        <p:spPr/>
        <p:txBody>
          <a:bodyPr>
            <a:normAutofit/>
          </a:bodyPr>
          <a:lstStyle/>
          <a:p>
            <a:pPr marL="742950" indent="-742950">
              <a:buFont typeface="+mj-lt"/>
              <a:buAutoNum type="arabicPeriod" startAt="2"/>
            </a:pPr>
            <a:r>
              <a:rPr lang="en-US" sz="3600" b="1" dirty="0" smtClean="0"/>
              <a:t>What will be the </a:t>
            </a:r>
            <a:r>
              <a:rPr lang="en-US" sz="3600" b="1" u="sng" dirty="0" smtClean="0"/>
              <a:t>CHARACTER </a:t>
            </a:r>
            <a:r>
              <a:rPr lang="en-US" sz="3600" b="1" dirty="0" smtClean="0"/>
              <a:t>of my life?</a:t>
            </a:r>
          </a:p>
          <a:p>
            <a:pPr marL="514350" indent="-514350">
              <a:buFont typeface="+mj-lt"/>
              <a:buAutoNum type="arabicPeriod" startAt="2"/>
            </a:pPr>
            <a:endParaRPr lang="en-US" b="1" u="sng" dirty="0" smtClean="0"/>
          </a:p>
          <a:p>
            <a:pPr marL="514350" indent="-514350">
              <a:buNone/>
            </a:pPr>
            <a:r>
              <a:rPr lang="en-US" dirty="0" smtClean="0"/>
              <a:t>	</a:t>
            </a:r>
            <a:r>
              <a:rPr lang="en-US" i="1" dirty="0" smtClean="0"/>
              <a:t>“</a:t>
            </a:r>
            <a:r>
              <a:rPr lang="en-US" i="1" dirty="0"/>
              <a:t>Let this mind be in you which was also in Christ Jesus,”</a:t>
            </a:r>
            <a:r>
              <a:rPr lang="en-US" dirty="0"/>
              <a:t>  Philippians 2:5</a:t>
            </a:r>
          </a:p>
          <a:p>
            <a:pPr marL="514350" indent="-514350">
              <a:buNone/>
            </a:pPr>
            <a:endParaRPr lang="en-US" dirty="0"/>
          </a:p>
        </p:txBody>
      </p:sp>
    </p:spTree>
    <p:extLst>
      <p:ext uri="{BB962C8B-B14F-4D97-AF65-F5344CB8AC3E}">
        <p14:creationId xmlns:p14="http://schemas.microsoft.com/office/powerpoint/2010/main" xmlns="" val="11174753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3"/>
                </a:solidFill>
              </a:rPr>
              <a:t>Life’s Most Important Questions</a:t>
            </a:r>
          </a:p>
        </p:txBody>
      </p:sp>
      <p:sp>
        <p:nvSpPr>
          <p:cNvPr id="3" name="Content Placeholder 2"/>
          <p:cNvSpPr>
            <a:spLocks noGrp="1"/>
          </p:cNvSpPr>
          <p:nvPr>
            <p:ph idx="1"/>
          </p:nvPr>
        </p:nvSpPr>
        <p:spPr/>
        <p:txBody>
          <a:bodyPr>
            <a:normAutofit/>
          </a:bodyPr>
          <a:lstStyle/>
          <a:p>
            <a:pPr marL="742950" indent="-742950">
              <a:buFont typeface="+mj-lt"/>
              <a:buAutoNum type="arabicPeriod" startAt="2"/>
            </a:pPr>
            <a:r>
              <a:rPr lang="en-US" sz="3600" b="1" dirty="0" smtClean="0"/>
              <a:t>What will be the </a:t>
            </a:r>
            <a:r>
              <a:rPr lang="en-US" sz="3600" b="1" u="sng" dirty="0" smtClean="0"/>
              <a:t>CHARACTER </a:t>
            </a:r>
            <a:r>
              <a:rPr lang="en-US" sz="3600" b="1" dirty="0" smtClean="0"/>
              <a:t>of my life?</a:t>
            </a:r>
          </a:p>
          <a:p>
            <a:pPr marL="514350" indent="-514350">
              <a:buFont typeface="+mj-lt"/>
              <a:buAutoNum type="arabicPeriod" startAt="2"/>
            </a:pPr>
            <a:endParaRPr lang="en-US" b="1" u="sng" dirty="0" smtClean="0"/>
          </a:p>
          <a:p>
            <a:pPr marL="514350" indent="-514350" algn="ctr">
              <a:buNone/>
            </a:pPr>
            <a:r>
              <a:rPr lang="en-US" b="1" u="sng" dirty="0" smtClean="0"/>
              <a:t>Comfort</a:t>
            </a:r>
            <a:r>
              <a:rPr lang="en-US" b="1" dirty="0" smtClean="0"/>
              <a:t> or </a:t>
            </a:r>
            <a:r>
              <a:rPr lang="en-US" b="1" u="sng" dirty="0" smtClean="0"/>
              <a:t>character</a:t>
            </a:r>
            <a:r>
              <a:rPr lang="en-US" b="1" dirty="0" smtClean="0"/>
              <a:t>?</a:t>
            </a:r>
            <a:endParaRPr lang="en-US" b="1" dirty="0"/>
          </a:p>
          <a:p>
            <a:pPr marL="514350" indent="-514350">
              <a:buNone/>
            </a:pPr>
            <a:endParaRPr lang="en-US" dirty="0"/>
          </a:p>
        </p:txBody>
      </p:sp>
    </p:spTree>
    <p:extLst>
      <p:ext uri="{BB962C8B-B14F-4D97-AF65-F5344CB8AC3E}">
        <p14:creationId xmlns:p14="http://schemas.microsoft.com/office/powerpoint/2010/main" xmlns="" val="35202181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3"/>
                </a:solidFill>
              </a:rPr>
              <a:t>Life’s Most Important Questions</a:t>
            </a:r>
          </a:p>
        </p:txBody>
      </p:sp>
      <p:sp>
        <p:nvSpPr>
          <p:cNvPr id="3" name="Content Placeholder 2"/>
          <p:cNvSpPr>
            <a:spLocks noGrp="1"/>
          </p:cNvSpPr>
          <p:nvPr>
            <p:ph idx="1"/>
          </p:nvPr>
        </p:nvSpPr>
        <p:spPr>
          <a:xfrm>
            <a:off x="762000" y="1752601"/>
            <a:ext cx="8001000" cy="3962400"/>
          </a:xfrm>
        </p:spPr>
        <p:txBody>
          <a:bodyPr>
            <a:normAutofit/>
          </a:bodyPr>
          <a:lstStyle/>
          <a:p>
            <a:pPr marL="742950" indent="-742950">
              <a:buFont typeface="+mj-lt"/>
              <a:buAutoNum type="arabicPeriod" startAt="3"/>
            </a:pPr>
            <a:r>
              <a:rPr lang="en-US" b="1" dirty="0" smtClean="0"/>
              <a:t>What will be the </a:t>
            </a:r>
            <a:r>
              <a:rPr lang="en-US" b="1" u="sng" dirty="0" smtClean="0"/>
              <a:t>CONTRIBUTION</a:t>
            </a:r>
            <a:r>
              <a:rPr lang="en-US" b="1" dirty="0" smtClean="0"/>
              <a:t> of my life?</a:t>
            </a:r>
          </a:p>
          <a:p>
            <a:pPr marL="0" indent="0">
              <a:buNone/>
            </a:pPr>
            <a:endParaRPr lang="en-US" b="1" u="sng" dirty="0" smtClean="0"/>
          </a:p>
        </p:txBody>
      </p:sp>
    </p:spTree>
    <p:extLst>
      <p:ext uri="{BB962C8B-B14F-4D97-AF65-F5344CB8AC3E}">
        <p14:creationId xmlns:p14="http://schemas.microsoft.com/office/powerpoint/2010/main" xmlns="" val="24117677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chemeClr val="accent3"/>
                </a:solidFill>
              </a:rPr>
              <a:t>Life’s Most Important Questions</a:t>
            </a:r>
          </a:p>
        </p:txBody>
      </p:sp>
      <p:sp>
        <p:nvSpPr>
          <p:cNvPr id="3" name="Content Placeholder 2"/>
          <p:cNvSpPr>
            <a:spLocks noGrp="1"/>
          </p:cNvSpPr>
          <p:nvPr>
            <p:ph idx="1"/>
          </p:nvPr>
        </p:nvSpPr>
        <p:spPr>
          <a:xfrm>
            <a:off x="762000" y="1752601"/>
            <a:ext cx="8001000" cy="3962400"/>
          </a:xfrm>
        </p:spPr>
        <p:txBody>
          <a:bodyPr>
            <a:normAutofit/>
          </a:bodyPr>
          <a:lstStyle/>
          <a:p>
            <a:pPr marL="742950" indent="-742950">
              <a:buFont typeface="+mj-lt"/>
              <a:buAutoNum type="arabicPeriod" startAt="3"/>
            </a:pPr>
            <a:r>
              <a:rPr lang="en-US" b="1" dirty="0" smtClean="0"/>
              <a:t>What will be the </a:t>
            </a:r>
            <a:r>
              <a:rPr lang="en-US" b="1" u="sng" dirty="0" smtClean="0"/>
              <a:t>CONTRIBUTION</a:t>
            </a:r>
            <a:r>
              <a:rPr lang="en-US" b="1" dirty="0" smtClean="0"/>
              <a:t> of my life?</a:t>
            </a:r>
          </a:p>
          <a:p>
            <a:pPr marL="514350" indent="-514350">
              <a:buFont typeface="+mj-lt"/>
              <a:buAutoNum type="arabicPeriod" startAt="3"/>
            </a:pPr>
            <a:endParaRPr lang="en-US" b="1" u="sng" dirty="0" smtClean="0"/>
          </a:p>
          <a:p>
            <a:pPr marL="514350" indent="-514350">
              <a:buNone/>
            </a:pPr>
            <a:r>
              <a:rPr lang="en-US" sz="3000" dirty="0" smtClean="0"/>
              <a:t>	</a:t>
            </a:r>
            <a:r>
              <a:rPr lang="en-US" sz="3000" i="1" dirty="0" smtClean="0"/>
              <a:t> </a:t>
            </a:r>
            <a:r>
              <a:rPr lang="en-US" sz="3000" i="1" dirty="0"/>
              <a:t>“As each one has received a gift, minister it to one another, as good stewards of the manifold grace of God.”</a:t>
            </a:r>
            <a:r>
              <a:rPr lang="en-US" sz="3000" dirty="0"/>
              <a:t>  1 Peter 4:10</a:t>
            </a:r>
          </a:p>
        </p:txBody>
      </p:sp>
    </p:spTree>
    <p:extLst>
      <p:ext uri="{BB962C8B-B14F-4D97-AF65-F5344CB8AC3E}">
        <p14:creationId xmlns:p14="http://schemas.microsoft.com/office/powerpoint/2010/main" xmlns="" val="12480207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3"/>
                </a:solidFill>
              </a:rPr>
              <a:t>Life’s Most Important Questions</a:t>
            </a:r>
          </a:p>
        </p:txBody>
      </p:sp>
      <p:sp>
        <p:nvSpPr>
          <p:cNvPr id="3" name="Content Placeholder 2"/>
          <p:cNvSpPr>
            <a:spLocks noGrp="1"/>
          </p:cNvSpPr>
          <p:nvPr>
            <p:ph idx="1"/>
          </p:nvPr>
        </p:nvSpPr>
        <p:spPr>
          <a:xfrm>
            <a:off x="762000" y="1752601"/>
            <a:ext cx="7924800" cy="3962400"/>
          </a:xfrm>
        </p:spPr>
        <p:txBody>
          <a:bodyPr>
            <a:normAutofit/>
          </a:bodyPr>
          <a:lstStyle/>
          <a:p>
            <a:pPr marL="742950" indent="-742950">
              <a:buFont typeface="+mj-lt"/>
              <a:buAutoNum type="arabicPeriod" startAt="3"/>
            </a:pPr>
            <a:r>
              <a:rPr lang="en-US" b="1" dirty="0" smtClean="0"/>
              <a:t>What will be the </a:t>
            </a:r>
            <a:r>
              <a:rPr lang="en-US" b="1" u="sng" dirty="0" smtClean="0"/>
              <a:t>CONTRIBUTION</a:t>
            </a:r>
            <a:r>
              <a:rPr lang="en-US" b="1" dirty="0" smtClean="0"/>
              <a:t> of my life?</a:t>
            </a:r>
          </a:p>
          <a:p>
            <a:pPr marL="514350" indent="-514350">
              <a:buFont typeface="+mj-lt"/>
              <a:buAutoNum type="arabicPeriod" startAt="3"/>
            </a:pPr>
            <a:endParaRPr lang="en-US" b="1" i="1" u="sng" dirty="0" smtClean="0"/>
          </a:p>
          <a:p>
            <a:pPr marL="514350" indent="-514350">
              <a:buNone/>
            </a:pPr>
            <a:r>
              <a:rPr lang="en-US" sz="3000" i="1" dirty="0" smtClean="0"/>
              <a:t>	“</a:t>
            </a:r>
            <a:r>
              <a:rPr lang="en-US" sz="3000" i="1" dirty="0"/>
              <a:t>For we are His workmanship, created in Christ Jesus for good works, which God prepared beforehand that we should walk in them.”  </a:t>
            </a:r>
            <a:r>
              <a:rPr lang="en-US" sz="3000" dirty="0"/>
              <a:t>Ephesians 2:10</a:t>
            </a:r>
          </a:p>
        </p:txBody>
      </p:sp>
    </p:spTree>
    <p:extLst>
      <p:ext uri="{BB962C8B-B14F-4D97-AF65-F5344CB8AC3E}">
        <p14:creationId xmlns:p14="http://schemas.microsoft.com/office/powerpoint/2010/main" xmlns="" val="1863887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3"/>
                </a:solidFill>
              </a:rPr>
              <a:t>Life’s Most Important Questions</a:t>
            </a:r>
          </a:p>
        </p:txBody>
      </p:sp>
      <p:sp>
        <p:nvSpPr>
          <p:cNvPr id="3" name="Content Placeholder 2"/>
          <p:cNvSpPr>
            <a:spLocks noGrp="1"/>
          </p:cNvSpPr>
          <p:nvPr>
            <p:ph idx="1"/>
          </p:nvPr>
        </p:nvSpPr>
        <p:spPr>
          <a:xfrm>
            <a:off x="762000" y="1752601"/>
            <a:ext cx="8077200" cy="3962400"/>
          </a:xfrm>
        </p:spPr>
        <p:txBody>
          <a:bodyPr>
            <a:normAutofit/>
          </a:bodyPr>
          <a:lstStyle/>
          <a:p>
            <a:pPr marL="742950" indent="-742950">
              <a:buFont typeface="+mj-lt"/>
              <a:buAutoNum type="arabicPeriod" startAt="3"/>
            </a:pPr>
            <a:r>
              <a:rPr lang="en-US" b="1" dirty="0" smtClean="0"/>
              <a:t>What will be the </a:t>
            </a:r>
            <a:r>
              <a:rPr lang="en-US" b="1" u="sng" dirty="0" smtClean="0"/>
              <a:t>CONTRIBUTION</a:t>
            </a:r>
            <a:r>
              <a:rPr lang="en-US" b="1" dirty="0" smtClean="0"/>
              <a:t> of my life?</a:t>
            </a:r>
          </a:p>
          <a:p>
            <a:pPr marL="514350" indent="-514350">
              <a:buFont typeface="+mj-lt"/>
              <a:buAutoNum type="arabicPeriod" startAt="3"/>
            </a:pPr>
            <a:endParaRPr lang="en-US" b="1" u="sng" dirty="0" smtClean="0"/>
          </a:p>
          <a:p>
            <a:pPr marL="514350" indent="-514350">
              <a:buNone/>
            </a:pPr>
            <a:endParaRPr lang="en-US" dirty="0"/>
          </a:p>
        </p:txBody>
      </p:sp>
      <p:pic>
        <p:nvPicPr>
          <p:cNvPr id="1026" name="Picture 2" descr="http://www.sermons4kids.com/martin-samaritan6.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191000" y="2667000"/>
            <a:ext cx="4191001" cy="314325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2480207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3"/>
                </a:solidFill>
              </a:rPr>
              <a:t>Life’s Most Important Questions</a:t>
            </a:r>
          </a:p>
        </p:txBody>
      </p:sp>
      <p:sp>
        <p:nvSpPr>
          <p:cNvPr id="3" name="Content Placeholder 2"/>
          <p:cNvSpPr>
            <a:spLocks noGrp="1"/>
          </p:cNvSpPr>
          <p:nvPr>
            <p:ph idx="1"/>
          </p:nvPr>
        </p:nvSpPr>
        <p:spPr>
          <a:xfrm>
            <a:off x="762000" y="1752601"/>
            <a:ext cx="8077200" cy="3962400"/>
          </a:xfrm>
        </p:spPr>
        <p:txBody>
          <a:bodyPr>
            <a:normAutofit/>
          </a:bodyPr>
          <a:lstStyle/>
          <a:p>
            <a:pPr marL="742950" indent="-742950">
              <a:buFont typeface="+mj-lt"/>
              <a:buAutoNum type="arabicPeriod" startAt="3"/>
            </a:pPr>
            <a:r>
              <a:rPr lang="en-US" b="1" dirty="0" smtClean="0"/>
              <a:t>What will be the </a:t>
            </a:r>
            <a:r>
              <a:rPr lang="en-US" b="1" u="sng" dirty="0" smtClean="0"/>
              <a:t>CONTRIBUTION</a:t>
            </a:r>
            <a:r>
              <a:rPr lang="en-US" b="1" dirty="0" smtClean="0"/>
              <a:t> of my life?</a:t>
            </a:r>
          </a:p>
          <a:p>
            <a:pPr marL="514350" indent="-514350">
              <a:buFont typeface="+mj-lt"/>
              <a:buAutoNum type="arabicPeriod" startAt="3"/>
            </a:pPr>
            <a:endParaRPr lang="en-US" b="1" u="sng" dirty="0" smtClean="0"/>
          </a:p>
          <a:p>
            <a:pPr marL="514350" indent="-514350">
              <a:buNone/>
            </a:pPr>
            <a:endParaRPr lang="en-US" dirty="0"/>
          </a:p>
        </p:txBody>
      </p:sp>
      <p:sp>
        <p:nvSpPr>
          <p:cNvPr id="4" name="TextBox 3"/>
          <p:cNvSpPr txBox="1"/>
          <p:nvPr/>
        </p:nvSpPr>
        <p:spPr>
          <a:xfrm>
            <a:off x="1219200" y="3581400"/>
            <a:ext cx="2209800" cy="1569660"/>
          </a:xfrm>
          <a:prstGeom prst="rect">
            <a:avLst/>
          </a:prstGeom>
          <a:noFill/>
        </p:spPr>
        <p:txBody>
          <a:bodyPr wrap="square" rtlCol="0">
            <a:spAutoFit/>
          </a:bodyPr>
          <a:lstStyle/>
          <a:p>
            <a:pPr algn="ctr"/>
            <a:r>
              <a:rPr lang="en-US" sz="3200" u="sng" dirty="0">
                <a:solidFill>
                  <a:schemeClr val="bg1"/>
                </a:solidFill>
                <a:latin typeface="Andy"/>
              </a:rPr>
              <a:t>Getting</a:t>
            </a:r>
            <a:r>
              <a:rPr lang="en-US" sz="3200" dirty="0">
                <a:solidFill>
                  <a:schemeClr val="bg1"/>
                </a:solidFill>
                <a:latin typeface="Andy"/>
              </a:rPr>
              <a:t> </a:t>
            </a:r>
            <a:endParaRPr lang="en-US" sz="3200" dirty="0" smtClean="0">
              <a:solidFill>
                <a:schemeClr val="bg1"/>
              </a:solidFill>
              <a:latin typeface="Andy"/>
            </a:endParaRPr>
          </a:p>
          <a:p>
            <a:pPr algn="ctr"/>
            <a:r>
              <a:rPr lang="en-US" sz="3200" dirty="0" smtClean="0">
                <a:solidFill>
                  <a:schemeClr val="bg1"/>
                </a:solidFill>
                <a:latin typeface="Andy"/>
              </a:rPr>
              <a:t>or </a:t>
            </a:r>
            <a:r>
              <a:rPr lang="en-US" sz="3200" u="sng" dirty="0">
                <a:solidFill>
                  <a:schemeClr val="bg1"/>
                </a:solidFill>
                <a:latin typeface="Andy"/>
              </a:rPr>
              <a:t>giving</a:t>
            </a:r>
            <a:r>
              <a:rPr lang="en-US" sz="3200" dirty="0">
                <a:solidFill>
                  <a:schemeClr val="bg1"/>
                </a:solidFill>
                <a:latin typeface="Andy"/>
              </a:rPr>
              <a:t>?</a:t>
            </a:r>
          </a:p>
          <a:p>
            <a:endParaRPr lang="en-US" sz="3200" dirty="0">
              <a:solidFill>
                <a:schemeClr val="bg1"/>
              </a:solidFill>
              <a:latin typeface="Andy"/>
            </a:endParaRPr>
          </a:p>
        </p:txBody>
      </p:sp>
      <p:pic>
        <p:nvPicPr>
          <p:cNvPr id="1026" name="Picture 2" descr="http://www.sermons4kids.com/martin-samaritan6.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191000" y="2667000"/>
            <a:ext cx="4191001" cy="314325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0986948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3"/>
                </a:solidFill>
              </a:rPr>
              <a:t>Life’s Most Important Questions</a:t>
            </a:r>
          </a:p>
        </p:txBody>
      </p:sp>
      <p:sp>
        <p:nvSpPr>
          <p:cNvPr id="3" name="Content Placeholder 2"/>
          <p:cNvSpPr>
            <a:spLocks noGrp="1"/>
          </p:cNvSpPr>
          <p:nvPr>
            <p:ph idx="1"/>
          </p:nvPr>
        </p:nvSpPr>
        <p:spPr>
          <a:xfrm>
            <a:off x="457200" y="1752601"/>
            <a:ext cx="8382000" cy="3962400"/>
          </a:xfrm>
        </p:spPr>
        <p:txBody>
          <a:bodyPr>
            <a:normAutofit/>
          </a:bodyPr>
          <a:lstStyle/>
          <a:p>
            <a:pPr marL="742950" indent="-742950">
              <a:buFont typeface="+mj-lt"/>
              <a:buAutoNum type="arabicPeriod" startAt="4"/>
            </a:pPr>
            <a:r>
              <a:rPr lang="en-US" b="1" dirty="0" smtClean="0"/>
              <a:t>What will be the </a:t>
            </a:r>
            <a:r>
              <a:rPr lang="en-US" b="1" u="sng" dirty="0" smtClean="0"/>
              <a:t>COMMUNICATION</a:t>
            </a:r>
            <a:r>
              <a:rPr lang="en-US" b="1" dirty="0" smtClean="0"/>
              <a:t> of my life?</a:t>
            </a:r>
          </a:p>
          <a:p>
            <a:pPr marL="514350" indent="-514350">
              <a:buNone/>
            </a:pPr>
            <a:endParaRPr lang="en-US" sz="1000" i="1" dirty="0" smtClean="0"/>
          </a:p>
        </p:txBody>
      </p:sp>
    </p:spTree>
    <p:extLst>
      <p:ext uri="{BB962C8B-B14F-4D97-AF65-F5344CB8AC3E}">
        <p14:creationId xmlns:p14="http://schemas.microsoft.com/office/powerpoint/2010/main" xmlns="" val="16885311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762000"/>
            <a:ext cx="7696200" cy="4953001"/>
          </a:xfrm>
        </p:spPr>
        <p:txBody>
          <a:bodyPr>
            <a:normAutofit/>
          </a:bodyPr>
          <a:lstStyle/>
          <a:p>
            <a:pPr marL="514350" indent="-514350" algn="ctr">
              <a:buNone/>
            </a:pPr>
            <a:r>
              <a:rPr lang="en-US" b="1" dirty="0" smtClean="0">
                <a:solidFill>
                  <a:schemeClr val="accent3"/>
                </a:solidFill>
              </a:rPr>
              <a:t>The </a:t>
            </a:r>
            <a:r>
              <a:rPr lang="en-US" b="1" dirty="0">
                <a:solidFill>
                  <a:schemeClr val="accent3"/>
                </a:solidFill>
              </a:rPr>
              <a:t>goal is not </a:t>
            </a:r>
            <a:r>
              <a:rPr lang="en-US" b="1" dirty="0" smtClean="0">
                <a:solidFill>
                  <a:schemeClr val="accent3"/>
                </a:solidFill>
              </a:rPr>
              <a:t>a </a:t>
            </a:r>
            <a:r>
              <a:rPr lang="en-US" b="1" dirty="0">
                <a:solidFill>
                  <a:schemeClr val="accent3"/>
                </a:solidFill>
              </a:rPr>
              <a:t>life of selfishness, </a:t>
            </a:r>
            <a:endParaRPr lang="en-US" b="1" dirty="0" smtClean="0">
              <a:solidFill>
                <a:schemeClr val="accent3"/>
              </a:solidFill>
            </a:endParaRPr>
          </a:p>
          <a:p>
            <a:pPr marL="514350" indent="-514350" algn="ctr">
              <a:buNone/>
            </a:pPr>
            <a:r>
              <a:rPr lang="en-US" sz="3600" b="1" dirty="0" smtClean="0">
                <a:solidFill>
                  <a:schemeClr val="accent3"/>
                </a:solidFill>
              </a:rPr>
              <a:t>but a </a:t>
            </a:r>
            <a:r>
              <a:rPr lang="en-US" sz="3600" b="1" dirty="0">
                <a:solidFill>
                  <a:schemeClr val="accent3"/>
                </a:solidFill>
              </a:rPr>
              <a:t>life of  </a:t>
            </a:r>
            <a:r>
              <a:rPr lang="en-US" sz="3600" b="1" u="sng" dirty="0" smtClean="0">
                <a:solidFill>
                  <a:schemeClr val="accent3"/>
                </a:solidFill>
              </a:rPr>
              <a:t>SIGNIFICANCE</a:t>
            </a:r>
            <a:r>
              <a:rPr lang="en-US" sz="3600" b="1" dirty="0" smtClean="0">
                <a:solidFill>
                  <a:schemeClr val="accent3"/>
                </a:solidFill>
              </a:rPr>
              <a:t>.</a:t>
            </a:r>
          </a:p>
          <a:p>
            <a:pPr marL="514350" indent="-514350">
              <a:buNone/>
            </a:pPr>
            <a:endParaRPr lang="en-US" b="1" dirty="0">
              <a:solidFill>
                <a:schemeClr val="accent3"/>
              </a:solidFill>
            </a:endParaRPr>
          </a:p>
          <a:p>
            <a:pPr marL="514350" indent="-514350">
              <a:buNone/>
            </a:pPr>
            <a:endParaRPr lang="en-US" b="1" dirty="0" smtClean="0">
              <a:solidFill>
                <a:schemeClr val="accent3"/>
              </a:solidFill>
            </a:endParaRPr>
          </a:p>
        </p:txBody>
      </p:sp>
    </p:spTree>
    <p:extLst>
      <p:ext uri="{BB962C8B-B14F-4D97-AF65-F5344CB8AC3E}">
        <p14:creationId xmlns:p14="http://schemas.microsoft.com/office/powerpoint/2010/main" xmlns="" val="41140824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3"/>
                </a:solidFill>
              </a:rPr>
              <a:t>Life’s Most Important Questions</a:t>
            </a:r>
          </a:p>
        </p:txBody>
      </p:sp>
      <p:sp>
        <p:nvSpPr>
          <p:cNvPr id="3" name="Content Placeholder 2"/>
          <p:cNvSpPr>
            <a:spLocks noGrp="1"/>
          </p:cNvSpPr>
          <p:nvPr>
            <p:ph idx="1"/>
          </p:nvPr>
        </p:nvSpPr>
        <p:spPr>
          <a:xfrm>
            <a:off x="457200" y="1752600"/>
            <a:ext cx="8382000" cy="4343399"/>
          </a:xfrm>
        </p:spPr>
        <p:txBody>
          <a:bodyPr>
            <a:normAutofit/>
          </a:bodyPr>
          <a:lstStyle/>
          <a:p>
            <a:pPr marL="742950" indent="-742950">
              <a:buFont typeface="+mj-lt"/>
              <a:buAutoNum type="arabicPeriod" startAt="4"/>
            </a:pPr>
            <a:r>
              <a:rPr lang="en-US" b="1" dirty="0" smtClean="0"/>
              <a:t>What will be the </a:t>
            </a:r>
            <a:r>
              <a:rPr lang="en-US" b="1" u="sng" dirty="0" smtClean="0"/>
              <a:t>COMMUNICATION</a:t>
            </a:r>
            <a:r>
              <a:rPr lang="en-US" b="1" dirty="0" smtClean="0"/>
              <a:t> of my life</a:t>
            </a:r>
            <a:r>
              <a:rPr lang="en-US" b="1" dirty="0" smtClean="0"/>
              <a:t>?</a:t>
            </a:r>
          </a:p>
          <a:p>
            <a:pPr marL="742950" indent="-742950">
              <a:buFont typeface="+mj-lt"/>
              <a:buAutoNum type="arabicPeriod" startAt="4"/>
            </a:pPr>
            <a:endParaRPr lang="en-US" sz="2200" b="1" dirty="0" smtClean="0"/>
          </a:p>
          <a:p>
            <a:pPr marL="742950" indent="-742950">
              <a:buNone/>
            </a:pPr>
            <a:r>
              <a:rPr lang="en-US" sz="3000" b="1" i="1" dirty="0" smtClean="0"/>
              <a:t>	</a:t>
            </a:r>
            <a:r>
              <a:rPr lang="en-US" sz="3000" i="1" dirty="0" smtClean="0"/>
              <a:t>“</a:t>
            </a:r>
            <a:r>
              <a:rPr lang="en-US" sz="3000" i="1" dirty="0" smtClean="0"/>
              <a:t>For from you the word of the Lord has sounded forth, not only in Macedonia and Achaia, but also in every place. Your faith toward God has gone out, so that we do not need to say anything.”  </a:t>
            </a:r>
            <a:r>
              <a:rPr lang="en-US" sz="3000" dirty="0" smtClean="0"/>
              <a:t>1 Thessalonians </a:t>
            </a:r>
            <a:r>
              <a:rPr lang="en-US" sz="3000" dirty="0" smtClean="0"/>
              <a:t>1:8</a:t>
            </a:r>
            <a:endParaRPr lang="en-US" sz="3000" dirty="0" smtClean="0"/>
          </a:p>
        </p:txBody>
      </p:sp>
    </p:spTree>
    <p:extLst>
      <p:ext uri="{BB962C8B-B14F-4D97-AF65-F5344CB8AC3E}">
        <p14:creationId xmlns:p14="http://schemas.microsoft.com/office/powerpoint/2010/main" xmlns="" val="16885311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3"/>
                </a:solidFill>
              </a:rPr>
              <a:t>Life’s Most Important Questions</a:t>
            </a:r>
          </a:p>
        </p:txBody>
      </p:sp>
      <p:sp>
        <p:nvSpPr>
          <p:cNvPr id="3" name="Content Placeholder 2"/>
          <p:cNvSpPr>
            <a:spLocks noGrp="1"/>
          </p:cNvSpPr>
          <p:nvPr>
            <p:ph idx="1"/>
          </p:nvPr>
        </p:nvSpPr>
        <p:spPr>
          <a:xfrm>
            <a:off x="457200" y="1752600"/>
            <a:ext cx="8382000" cy="4343399"/>
          </a:xfrm>
        </p:spPr>
        <p:txBody>
          <a:bodyPr>
            <a:normAutofit/>
          </a:bodyPr>
          <a:lstStyle/>
          <a:p>
            <a:pPr marL="742950" indent="-742950">
              <a:buFont typeface="+mj-lt"/>
              <a:buAutoNum type="arabicPeriod" startAt="4"/>
            </a:pPr>
            <a:r>
              <a:rPr lang="en-US" b="1" dirty="0" smtClean="0"/>
              <a:t>What will be the </a:t>
            </a:r>
            <a:r>
              <a:rPr lang="en-US" b="1" u="sng" dirty="0" smtClean="0"/>
              <a:t>COMMUNICATION</a:t>
            </a:r>
            <a:r>
              <a:rPr lang="en-US" b="1" dirty="0" smtClean="0"/>
              <a:t> of my life</a:t>
            </a:r>
            <a:r>
              <a:rPr lang="en-US" b="1" dirty="0" smtClean="0"/>
              <a:t>?</a:t>
            </a:r>
          </a:p>
          <a:p>
            <a:pPr marL="742950" indent="-742950">
              <a:buFont typeface="+mj-lt"/>
              <a:buAutoNum type="arabicPeriod" startAt="4"/>
            </a:pPr>
            <a:endParaRPr lang="en-US" sz="2200" b="1" dirty="0" smtClean="0"/>
          </a:p>
          <a:p>
            <a:pPr marL="742950" indent="-742950">
              <a:buFont typeface="+mj-lt"/>
              <a:buAutoNum type="arabicPeriod" startAt="4"/>
            </a:pPr>
            <a:endParaRPr lang="en-US" sz="2200" b="1" dirty="0" smtClean="0"/>
          </a:p>
          <a:p>
            <a:pPr marL="742950" indent="-742950">
              <a:buNone/>
            </a:pPr>
            <a:r>
              <a:rPr lang="en-US" sz="3000" i="1" dirty="0" smtClean="0"/>
              <a:t>	“Only let your conduct be worthy of the gospel of Christ…”  </a:t>
            </a:r>
            <a:r>
              <a:rPr lang="en-US" sz="3000" dirty="0" smtClean="0"/>
              <a:t>Philippians 1:27</a:t>
            </a:r>
          </a:p>
        </p:txBody>
      </p:sp>
    </p:spTree>
    <p:extLst>
      <p:ext uri="{BB962C8B-B14F-4D97-AF65-F5344CB8AC3E}">
        <p14:creationId xmlns:p14="http://schemas.microsoft.com/office/powerpoint/2010/main" xmlns="" val="16885311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3"/>
                </a:solidFill>
              </a:rPr>
              <a:t>Life’s Most Important Questions</a:t>
            </a:r>
          </a:p>
        </p:txBody>
      </p:sp>
      <p:sp>
        <p:nvSpPr>
          <p:cNvPr id="3" name="Content Placeholder 2"/>
          <p:cNvSpPr>
            <a:spLocks noGrp="1"/>
          </p:cNvSpPr>
          <p:nvPr>
            <p:ph idx="1"/>
          </p:nvPr>
        </p:nvSpPr>
        <p:spPr>
          <a:xfrm>
            <a:off x="457200" y="1752600"/>
            <a:ext cx="8382000" cy="4343399"/>
          </a:xfrm>
        </p:spPr>
        <p:txBody>
          <a:bodyPr>
            <a:normAutofit/>
          </a:bodyPr>
          <a:lstStyle/>
          <a:p>
            <a:pPr marL="742950" indent="-742950">
              <a:buFont typeface="+mj-lt"/>
              <a:buAutoNum type="arabicPeriod" startAt="4"/>
            </a:pPr>
            <a:r>
              <a:rPr lang="en-US" b="1" dirty="0" smtClean="0"/>
              <a:t>What will be the </a:t>
            </a:r>
            <a:r>
              <a:rPr lang="en-US" b="1" u="sng" dirty="0" smtClean="0"/>
              <a:t>COMMUNICATION</a:t>
            </a:r>
            <a:r>
              <a:rPr lang="en-US" b="1" dirty="0" smtClean="0"/>
              <a:t> of my life</a:t>
            </a:r>
            <a:r>
              <a:rPr lang="en-US" b="1" dirty="0" smtClean="0"/>
              <a:t>?</a:t>
            </a:r>
          </a:p>
          <a:p>
            <a:pPr marL="742950" indent="-742950">
              <a:buFont typeface="+mj-lt"/>
              <a:buAutoNum type="arabicPeriod" startAt="4"/>
            </a:pPr>
            <a:endParaRPr lang="en-US" sz="2200" b="1" dirty="0" smtClean="0"/>
          </a:p>
          <a:p>
            <a:pPr marL="742950" indent="-742950">
              <a:buFont typeface="+mj-lt"/>
              <a:buAutoNum type="arabicPeriod" startAt="4"/>
            </a:pPr>
            <a:endParaRPr lang="en-US" sz="2200" b="1" dirty="0" smtClean="0"/>
          </a:p>
          <a:p>
            <a:pPr marL="742950" indent="-742950">
              <a:buNone/>
            </a:pPr>
            <a:r>
              <a:rPr lang="en-US" sz="3000" i="1" dirty="0" smtClean="0"/>
              <a:t>	“Let your light so shine before men that they may see your good works and glorify your Father in heaven.”  </a:t>
            </a:r>
            <a:r>
              <a:rPr lang="en-US" sz="3000" dirty="0" smtClean="0"/>
              <a:t>Matthew 5:16</a:t>
            </a:r>
          </a:p>
        </p:txBody>
      </p:sp>
    </p:spTree>
    <p:extLst>
      <p:ext uri="{BB962C8B-B14F-4D97-AF65-F5344CB8AC3E}">
        <p14:creationId xmlns:p14="http://schemas.microsoft.com/office/powerpoint/2010/main" xmlns="" val="16885311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3"/>
                </a:solidFill>
              </a:rPr>
              <a:t>Life’s Most Important Questions</a:t>
            </a:r>
          </a:p>
        </p:txBody>
      </p:sp>
      <p:sp>
        <p:nvSpPr>
          <p:cNvPr id="3" name="Content Placeholder 2"/>
          <p:cNvSpPr>
            <a:spLocks noGrp="1"/>
          </p:cNvSpPr>
          <p:nvPr>
            <p:ph idx="1"/>
          </p:nvPr>
        </p:nvSpPr>
        <p:spPr>
          <a:xfrm>
            <a:off x="457200" y="1752600"/>
            <a:ext cx="8382000" cy="4343399"/>
          </a:xfrm>
        </p:spPr>
        <p:txBody>
          <a:bodyPr>
            <a:normAutofit/>
          </a:bodyPr>
          <a:lstStyle/>
          <a:p>
            <a:pPr marL="742950" indent="-742950">
              <a:buFont typeface="+mj-lt"/>
              <a:buAutoNum type="arabicPeriod" startAt="4"/>
            </a:pPr>
            <a:r>
              <a:rPr lang="en-US" b="1" dirty="0" smtClean="0"/>
              <a:t>What will be the </a:t>
            </a:r>
            <a:r>
              <a:rPr lang="en-US" b="1" u="sng" dirty="0" smtClean="0"/>
              <a:t>COMMUNICATION</a:t>
            </a:r>
            <a:r>
              <a:rPr lang="en-US" b="1" dirty="0" smtClean="0"/>
              <a:t> of my life</a:t>
            </a:r>
            <a:r>
              <a:rPr lang="en-US" b="1" dirty="0" smtClean="0"/>
              <a:t>?</a:t>
            </a:r>
          </a:p>
          <a:p>
            <a:pPr marL="742950" indent="-742950">
              <a:buFont typeface="+mj-lt"/>
              <a:buAutoNum type="arabicPeriod" startAt="4"/>
            </a:pPr>
            <a:endParaRPr lang="en-US" sz="2200" b="1" dirty="0" smtClean="0"/>
          </a:p>
          <a:p>
            <a:pPr marL="742950" indent="-742950">
              <a:buFont typeface="+mj-lt"/>
              <a:buAutoNum type="arabicPeriod" startAt="4"/>
            </a:pPr>
            <a:endParaRPr lang="en-US" sz="2200" b="1" dirty="0" smtClean="0"/>
          </a:p>
          <a:p>
            <a:pPr marL="514350" indent="-514350" algn="ctr">
              <a:buNone/>
            </a:pPr>
            <a:r>
              <a:rPr lang="en-US" sz="3000" b="1" u="sng" dirty="0" smtClean="0"/>
              <a:t>Promoting myself</a:t>
            </a:r>
            <a:r>
              <a:rPr lang="en-US" sz="3000" b="1" dirty="0" smtClean="0"/>
              <a:t> or </a:t>
            </a:r>
            <a:r>
              <a:rPr lang="en-US" sz="3000" b="1" u="sng" dirty="0" smtClean="0"/>
              <a:t>sharing Christ</a:t>
            </a:r>
            <a:r>
              <a:rPr lang="en-US" sz="3000" b="1" dirty="0" smtClean="0"/>
              <a:t>?</a:t>
            </a:r>
            <a:endParaRPr lang="en-US" sz="3000" b="1" dirty="0"/>
          </a:p>
        </p:txBody>
      </p:sp>
    </p:spTree>
    <p:extLst>
      <p:ext uri="{BB962C8B-B14F-4D97-AF65-F5344CB8AC3E}">
        <p14:creationId xmlns:p14="http://schemas.microsoft.com/office/powerpoint/2010/main" xmlns="" val="16885311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8305800" cy="5029201"/>
          </a:xfrm>
        </p:spPr>
        <p:txBody>
          <a:bodyPr>
            <a:normAutofit/>
          </a:bodyPr>
          <a:lstStyle/>
          <a:p>
            <a:pPr hangingPunct="0">
              <a:buNone/>
            </a:pPr>
            <a:r>
              <a:rPr lang="en-US" sz="3400" i="1" dirty="0" smtClean="0"/>
              <a:t>	“</a:t>
            </a:r>
            <a:r>
              <a:rPr lang="en-US" sz="3400" i="1" dirty="0"/>
              <a:t>I press on, that I may lay hold of that for which Christ Jesus has also laid hold of me… </a:t>
            </a:r>
            <a:r>
              <a:rPr lang="en-US" sz="3400" i="1" u="sng" dirty="0"/>
              <a:t>One thing I do, forgetting those things which are behind and reaching forward to those things which are ahead</a:t>
            </a:r>
            <a:r>
              <a:rPr lang="en-US" sz="3400" i="1" dirty="0"/>
              <a:t>, I press toward the goal for the prize of the upward call of God in Christ Jesus.”  </a:t>
            </a:r>
            <a:r>
              <a:rPr lang="en-US" sz="3400" i="1" dirty="0" smtClean="0"/>
              <a:t>  </a:t>
            </a:r>
            <a:r>
              <a:rPr lang="en-US" sz="3400" dirty="0" smtClean="0"/>
              <a:t>Philippians </a:t>
            </a:r>
            <a:r>
              <a:rPr lang="en-US" sz="3400" dirty="0"/>
              <a:t>3:12-14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762000"/>
            <a:ext cx="7696200" cy="4953001"/>
          </a:xfrm>
        </p:spPr>
        <p:txBody>
          <a:bodyPr>
            <a:normAutofit/>
          </a:bodyPr>
          <a:lstStyle/>
          <a:p>
            <a:pPr marL="514350" indent="-514350" algn="ctr">
              <a:buNone/>
            </a:pPr>
            <a:r>
              <a:rPr lang="en-US" b="1" dirty="0" smtClean="0">
                <a:solidFill>
                  <a:schemeClr val="accent3"/>
                </a:solidFill>
              </a:rPr>
              <a:t>The goal is not a life of selfishness, </a:t>
            </a:r>
          </a:p>
          <a:p>
            <a:pPr marL="514350" indent="-514350" algn="ctr">
              <a:buNone/>
            </a:pPr>
            <a:r>
              <a:rPr lang="en-US" sz="3600" b="1" dirty="0" smtClean="0">
                <a:solidFill>
                  <a:schemeClr val="accent3"/>
                </a:solidFill>
              </a:rPr>
              <a:t>but a life of  </a:t>
            </a:r>
            <a:r>
              <a:rPr lang="en-US" sz="3600" b="1" u="sng" dirty="0" smtClean="0">
                <a:solidFill>
                  <a:schemeClr val="accent3"/>
                </a:solidFill>
              </a:rPr>
              <a:t>SIGNIFICANCE</a:t>
            </a:r>
            <a:r>
              <a:rPr lang="en-US" sz="3600" b="1" dirty="0" smtClean="0">
                <a:solidFill>
                  <a:schemeClr val="accent3"/>
                </a:solidFill>
              </a:rPr>
              <a:t>.</a:t>
            </a:r>
          </a:p>
          <a:p>
            <a:pPr marL="514350" indent="-514350">
              <a:buNone/>
            </a:pPr>
            <a:endParaRPr lang="en-US" b="1" dirty="0">
              <a:solidFill>
                <a:schemeClr val="accent3"/>
              </a:solidFill>
            </a:endParaRPr>
          </a:p>
          <a:p>
            <a:pPr marL="514350" indent="-514350">
              <a:buNone/>
            </a:pPr>
            <a:endParaRPr lang="en-US" b="1" dirty="0" smtClean="0">
              <a:solidFill>
                <a:schemeClr val="accent3"/>
              </a:solidFill>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124200" y="2286000"/>
            <a:ext cx="2997200" cy="3619119"/>
          </a:xfrm>
          <a:prstGeom prst="rect">
            <a:avLst/>
          </a:prstGeom>
        </p:spPr>
      </p:pic>
    </p:spTree>
    <p:extLst>
      <p:ext uri="{BB962C8B-B14F-4D97-AF65-F5344CB8AC3E}">
        <p14:creationId xmlns:p14="http://schemas.microsoft.com/office/powerpoint/2010/main" xmlns="" val="12511940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762000"/>
            <a:ext cx="7696200" cy="4953001"/>
          </a:xfrm>
        </p:spPr>
        <p:txBody>
          <a:bodyPr>
            <a:normAutofit/>
          </a:bodyPr>
          <a:lstStyle/>
          <a:p>
            <a:pPr marL="514350" indent="-514350" algn="ctr">
              <a:buNone/>
            </a:pPr>
            <a:r>
              <a:rPr lang="en-US" b="1" dirty="0" smtClean="0">
                <a:solidFill>
                  <a:schemeClr val="accent3"/>
                </a:solidFill>
              </a:rPr>
              <a:t>The </a:t>
            </a:r>
            <a:r>
              <a:rPr lang="en-US" b="1" dirty="0">
                <a:solidFill>
                  <a:schemeClr val="accent3"/>
                </a:solidFill>
              </a:rPr>
              <a:t>goal is not </a:t>
            </a:r>
            <a:r>
              <a:rPr lang="en-US" b="1" dirty="0" smtClean="0">
                <a:solidFill>
                  <a:schemeClr val="accent3"/>
                </a:solidFill>
              </a:rPr>
              <a:t>a </a:t>
            </a:r>
            <a:r>
              <a:rPr lang="en-US" b="1" dirty="0">
                <a:solidFill>
                  <a:schemeClr val="accent3"/>
                </a:solidFill>
              </a:rPr>
              <a:t>life of selfishness, </a:t>
            </a:r>
            <a:endParaRPr lang="en-US" b="1" dirty="0" smtClean="0">
              <a:solidFill>
                <a:schemeClr val="accent3"/>
              </a:solidFill>
            </a:endParaRPr>
          </a:p>
          <a:p>
            <a:pPr marL="514350" indent="-514350" algn="ctr">
              <a:buNone/>
            </a:pPr>
            <a:r>
              <a:rPr lang="en-US" sz="3600" b="1" dirty="0" smtClean="0">
                <a:solidFill>
                  <a:schemeClr val="accent3"/>
                </a:solidFill>
              </a:rPr>
              <a:t>but a </a:t>
            </a:r>
            <a:r>
              <a:rPr lang="en-US" sz="3600" b="1" dirty="0">
                <a:solidFill>
                  <a:schemeClr val="accent3"/>
                </a:solidFill>
              </a:rPr>
              <a:t>life of  </a:t>
            </a:r>
            <a:r>
              <a:rPr lang="en-US" sz="3600" b="1" u="sng" dirty="0" smtClean="0">
                <a:solidFill>
                  <a:schemeClr val="accent3"/>
                </a:solidFill>
              </a:rPr>
              <a:t>SIGNIFICANCE</a:t>
            </a:r>
            <a:r>
              <a:rPr lang="en-US" sz="3600" b="1" dirty="0" smtClean="0">
                <a:solidFill>
                  <a:schemeClr val="accent3"/>
                </a:solidFill>
              </a:rPr>
              <a:t>.</a:t>
            </a:r>
          </a:p>
          <a:p>
            <a:pPr marL="514350" indent="-514350">
              <a:buNone/>
            </a:pPr>
            <a:endParaRPr lang="en-US" b="1" dirty="0">
              <a:solidFill>
                <a:schemeClr val="accent3"/>
              </a:solidFill>
            </a:endParaRPr>
          </a:p>
          <a:p>
            <a:pPr marL="514350" indent="-514350">
              <a:buNone/>
            </a:pPr>
            <a:r>
              <a:rPr lang="en-US" i="1" dirty="0" smtClean="0"/>
              <a:t>	“Therefore </a:t>
            </a:r>
            <a:r>
              <a:rPr lang="en-US" i="1" dirty="0"/>
              <a:t>do not be unwise, but understand what the will of the Lord is.” </a:t>
            </a:r>
            <a:r>
              <a:rPr lang="en-US" dirty="0"/>
              <a:t> Ephesians 5:7</a:t>
            </a:r>
          </a:p>
          <a:p>
            <a:pPr marL="514350" indent="-514350">
              <a:buNone/>
            </a:pPr>
            <a:endParaRPr lang="en-US" b="1" dirty="0" smtClean="0">
              <a:solidFill>
                <a:schemeClr val="accent3"/>
              </a:solidFill>
            </a:endParaRPr>
          </a:p>
        </p:txBody>
      </p:sp>
    </p:spTree>
    <p:extLst>
      <p:ext uri="{BB962C8B-B14F-4D97-AF65-F5344CB8AC3E}">
        <p14:creationId xmlns:p14="http://schemas.microsoft.com/office/powerpoint/2010/main" xmlns="" val="36483390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accent3"/>
                </a:solidFill>
              </a:rPr>
              <a:t>Life’s Most Important Questions</a:t>
            </a:r>
            <a:endParaRPr lang="en-US" b="1" dirty="0">
              <a:solidFill>
                <a:schemeClr val="accent3"/>
              </a:solidFill>
            </a:endParaRPr>
          </a:p>
        </p:txBody>
      </p:sp>
      <p:sp>
        <p:nvSpPr>
          <p:cNvPr id="3" name="Content Placeholder 2"/>
          <p:cNvSpPr>
            <a:spLocks noGrp="1"/>
          </p:cNvSpPr>
          <p:nvPr>
            <p:ph idx="1"/>
          </p:nvPr>
        </p:nvSpPr>
        <p:spPr/>
        <p:txBody>
          <a:bodyPr>
            <a:normAutofit/>
          </a:bodyPr>
          <a:lstStyle/>
          <a:p>
            <a:pPr marL="514350" indent="-514350">
              <a:buNone/>
            </a:pPr>
            <a:endParaRPr lang="en-US"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3"/>
                </a:solidFill>
              </a:rPr>
              <a:t>Life’s Most Important Questions</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3600" b="1" dirty="0" smtClean="0"/>
              <a:t>What will be the </a:t>
            </a:r>
            <a:r>
              <a:rPr lang="en-US" sz="3600" b="1" u="sng" dirty="0" smtClean="0"/>
              <a:t>CENTER</a:t>
            </a:r>
            <a:r>
              <a:rPr lang="en-US" sz="3600" b="1" dirty="0" smtClean="0"/>
              <a:t> of my life?</a:t>
            </a:r>
          </a:p>
          <a:p>
            <a:pPr marL="0" indent="0">
              <a:buNone/>
            </a:pPr>
            <a:endParaRPr lang="en-US" b="1" u="sng"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3"/>
                </a:solidFill>
              </a:rPr>
              <a:t>Life’s Most Important Questions</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3600" b="1" dirty="0" smtClean="0"/>
              <a:t>What will be the </a:t>
            </a:r>
            <a:r>
              <a:rPr lang="en-US" sz="3600" b="1" u="sng" dirty="0" smtClean="0"/>
              <a:t>CENTER</a:t>
            </a:r>
            <a:r>
              <a:rPr lang="en-US" sz="3600" b="1" dirty="0" smtClean="0"/>
              <a:t> of my life?</a:t>
            </a:r>
          </a:p>
          <a:p>
            <a:pPr marL="514350" indent="-514350">
              <a:buFont typeface="+mj-lt"/>
              <a:buAutoNum type="arabicPeriod"/>
            </a:pPr>
            <a:endParaRPr lang="en-US" b="1" u="sng" dirty="0" smtClean="0"/>
          </a:p>
          <a:p>
            <a:pPr marL="514350" indent="-514350">
              <a:buNone/>
            </a:pPr>
            <a:r>
              <a:rPr lang="en-US" dirty="0" smtClean="0"/>
              <a:t>	</a:t>
            </a:r>
            <a:r>
              <a:rPr lang="en-US" i="1" dirty="0" smtClean="0"/>
              <a:t>“</a:t>
            </a:r>
            <a:r>
              <a:rPr lang="en-US" i="1" dirty="0"/>
              <a:t>If riches increase, do not set your heart on them.”</a:t>
            </a:r>
            <a:r>
              <a:rPr lang="en-US" dirty="0"/>
              <a:t>  Psalm 62:10</a:t>
            </a:r>
            <a:endParaRPr lang="en-US" b="1" u="sng" dirty="0" smtClean="0"/>
          </a:p>
        </p:txBody>
      </p:sp>
    </p:spTree>
    <p:extLst>
      <p:ext uri="{BB962C8B-B14F-4D97-AF65-F5344CB8AC3E}">
        <p14:creationId xmlns:p14="http://schemas.microsoft.com/office/powerpoint/2010/main" xmlns="" val="3394628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3"/>
                </a:solidFill>
              </a:rPr>
              <a:t>Life’s Most Important Questions</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3600" b="1" dirty="0" smtClean="0"/>
              <a:t>What will be the </a:t>
            </a:r>
            <a:r>
              <a:rPr lang="en-US" sz="3600" b="1" u="sng" dirty="0" smtClean="0"/>
              <a:t>CENTER</a:t>
            </a:r>
            <a:r>
              <a:rPr lang="en-US" sz="3600" b="1" dirty="0" smtClean="0"/>
              <a:t> of my life?</a:t>
            </a:r>
          </a:p>
          <a:p>
            <a:pPr marL="514350" indent="-514350">
              <a:buFont typeface="+mj-lt"/>
              <a:buAutoNum type="arabicPeriod"/>
            </a:pPr>
            <a:endParaRPr lang="en-US" b="1" u="sng" dirty="0" smtClean="0"/>
          </a:p>
        </p:txBody>
      </p:sp>
      <p:pic>
        <p:nvPicPr>
          <p:cNvPr id="2050" name="Picture 2" descr="http://cdn.womenshealthmag.com/files/images/0912-holiday-pie-slices.preview.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00400" y="2895600"/>
            <a:ext cx="2857500" cy="28575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251301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3"/>
                </a:solidFill>
              </a:rPr>
              <a:t>Life’s Most Important Questions</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3600" b="1" dirty="0" smtClean="0"/>
              <a:t>What will be the </a:t>
            </a:r>
            <a:r>
              <a:rPr lang="en-US" sz="3600" b="1" u="sng" dirty="0" smtClean="0"/>
              <a:t>CENTER</a:t>
            </a:r>
            <a:r>
              <a:rPr lang="en-US" sz="3600" b="1" dirty="0" smtClean="0"/>
              <a:t> of my life?</a:t>
            </a:r>
          </a:p>
          <a:p>
            <a:pPr marL="514350" indent="-514350">
              <a:buFont typeface="+mj-lt"/>
              <a:buAutoNum type="arabicPeriod"/>
            </a:pPr>
            <a:endParaRPr lang="en-US" b="1" u="sng" dirty="0" smtClean="0"/>
          </a:p>
          <a:p>
            <a:pPr marL="514350" indent="-514350">
              <a:buFont typeface="+mj-lt"/>
              <a:buAutoNum type="arabicPeriod"/>
            </a:pPr>
            <a:endParaRPr lang="en-US" b="1" u="sng" dirty="0" smtClean="0"/>
          </a:p>
          <a:p>
            <a:pPr marL="514350" indent="-514350" algn="ctr">
              <a:buNone/>
            </a:pPr>
            <a:r>
              <a:rPr lang="en-US" b="1" u="sng" dirty="0" smtClean="0"/>
              <a:t>Self-centered</a:t>
            </a:r>
            <a:r>
              <a:rPr lang="en-US" b="1" dirty="0" smtClean="0"/>
              <a:t> or </a:t>
            </a:r>
            <a:r>
              <a:rPr lang="en-US" b="1" u="sng" dirty="0" smtClean="0"/>
              <a:t>God-centered?</a:t>
            </a:r>
          </a:p>
        </p:txBody>
      </p:sp>
    </p:spTree>
    <p:extLst>
      <p:ext uri="{BB962C8B-B14F-4D97-AF65-F5344CB8AC3E}">
        <p14:creationId xmlns:p14="http://schemas.microsoft.com/office/powerpoint/2010/main" xmlns="" val="3922454055"/>
      </p:ext>
    </p:extLst>
  </p:cSld>
  <p:clrMapOvr>
    <a:masterClrMapping/>
  </p:clrMapOvr>
  <p:timing>
    <p:tnLst>
      <p:par>
        <p:cTn id="1" dur="indefinite" restart="never" nodeType="tmRoot"/>
      </p:par>
    </p:tnLst>
  </p:timing>
</p:sld>
</file>

<file path=ppt/theme/theme1.xml><?xml version="1.0" encoding="utf-8"?>
<a:theme xmlns:a="http://schemas.openxmlformats.org/drawingml/2006/main" name="TS03000411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33" ma:contentTypeDescription="Create a new document." ma:contentTypeScope="" ma:versionID="37d3ec2b48d53e45b233ad8f52fe1b11"/>
</file>

<file path=customXml/itemProps1.xml><?xml version="1.0" encoding="utf-8"?>
<ds:datastoreItem xmlns:ds="http://schemas.openxmlformats.org/officeDocument/2006/customXml" ds:itemID="{85E596F5-96BB-45A1-B912-600141CC306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B76B1E0-E33C-492F-80B3-0BC1023DA580}">
  <ds:schemaRefs>
    <ds:schemaRef ds:uri="http://schemas.microsoft.com/sharepoint/v3/contenttype/forms"/>
  </ds:schemaRefs>
</ds:datastoreItem>
</file>

<file path=customXml/itemProps3.xml><?xml version="1.0" encoding="utf-8"?>
<ds:datastoreItem xmlns:ds="http://schemas.openxmlformats.org/officeDocument/2006/customXml" ds:itemID="{C96EF58A-EA07-4A76-AC48-0EDAFC9CA0EE}">
  <ds:schemaRefs>
    <ds:schemaRef ds:uri="http://schemas.microsoft.com/office/2006/metadata/contentType"/>
    <ds:schemaRef ds:uri="http://schemas.microsoft.com/office/2006/metadata/properties/metaAttributes"/>
  </ds:schemaRefs>
</ds:datastoreItem>
</file>

<file path=docProps/app.xml><?xml version="1.0" encoding="utf-8"?>
<Properties xmlns="http://schemas.openxmlformats.org/officeDocument/2006/extended-properties" xmlns:vt="http://schemas.openxmlformats.org/officeDocument/2006/docPropsVTypes">
  <Template>TS030004112</Template>
  <TotalTime>174</TotalTime>
  <Words>314</Words>
  <Application>Microsoft Office PowerPoint</Application>
  <PresentationFormat>On-screen Show (4:3)</PresentationFormat>
  <Paragraphs>77</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TS030004112</vt:lpstr>
      <vt:lpstr>Focusing Your Life</vt:lpstr>
      <vt:lpstr>Slide 2</vt:lpstr>
      <vt:lpstr>Slide 3</vt:lpstr>
      <vt:lpstr>Slide 4</vt:lpstr>
      <vt:lpstr>Life’s Most Important Questions</vt:lpstr>
      <vt:lpstr>Life’s Most Important Questions</vt:lpstr>
      <vt:lpstr>Life’s Most Important Questions</vt:lpstr>
      <vt:lpstr>Life’s Most Important Questions</vt:lpstr>
      <vt:lpstr>Life’s Most Important Questions</vt:lpstr>
      <vt:lpstr>Life’s Most Important Questions</vt:lpstr>
      <vt:lpstr>Life’s Most Important Questions</vt:lpstr>
      <vt:lpstr>Life’s Most Important Questions</vt:lpstr>
      <vt:lpstr>Life’s Most Important Questions</vt:lpstr>
      <vt:lpstr>Life’s Most Important Questions</vt:lpstr>
      <vt:lpstr>Life’s Most Important Questions</vt:lpstr>
      <vt:lpstr>Life’s Most Important Questions</vt:lpstr>
      <vt:lpstr>Life’s Most Important Questions</vt:lpstr>
      <vt:lpstr>Life’s Most Important Questions</vt:lpstr>
      <vt:lpstr>Life’s Most Important Questions</vt:lpstr>
      <vt:lpstr>Life’s Most Important Questions</vt:lpstr>
      <vt:lpstr>Life’s Most Important Questions</vt:lpstr>
      <vt:lpstr>Life’s Most Important Questions</vt:lpstr>
      <vt:lpstr>Life’s Most Important Questions</vt:lpstr>
      <vt:lpstr>Slide 24</vt:lpstr>
    </vt:vector>
  </TitlesOfParts>
  <Company>LFCS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2008  - 17</dc:title>
  <dc:creator>franthony</dc:creator>
  <cp:lastModifiedBy> </cp:lastModifiedBy>
  <cp:revision>30</cp:revision>
  <dcterms:created xsi:type="dcterms:W3CDTF">2010-11-14T11:50:31Z</dcterms:created>
  <dcterms:modified xsi:type="dcterms:W3CDTF">2010-12-19T13:22:48Z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TC300041129990</vt:lpwstr>
  </property>
</Properties>
</file>