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3" r:id="rId6"/>
    <p:sldId id="292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8" r:id="rId16"/>
    <p:sldId id="31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69" d="100"/>
          <a:sy n="69" d="100"/>
        </p:scale>
        <p:origin x="-15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553200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35" descr="C:\Users\Nan\AppData\Local\Microsoft\Windows\Temporary Internet Files\Content.IE5\K4KQJX4D\MCj03978460000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3587" y="5857875"/>
            <a:ext cx="4570413" cy="1000125"/>
          </a:xfrm>
          <a:prstGeom prst="rect">
            <a:avLst/>
          </a:prstGeom>
          <a:noFill/>
        </p:spPr>
      </p:pic>
      <p:pic>
        <p:nvPicPr>
          <p:cNvPr id="2083" name="Picture 35" descr="C:\Users\Nan\AppData\Local\Microsoft\Windows\Temporary Internet Files\Content.IE5\K4KQJX4D\MCj03978460000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857875"/>
            <a:ext cx="4570413" cy="1000125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752601"/>
            <a:ext cx="76962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ndy" pitchFamily="66" charset="0"/>
              </a:defRPr>
            </a:lvl1pPr>
          </a:lstStyle>
          <a:p>
            <a:fld id="{C93A4753-26B3-4CD8-AD97-75C6C3670F40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ndy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3246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ndy" pitchFamily="66" charset="0"/>
              </a:defRPr>
            </a:lvl1pPr>
          </a:lstStyle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ndy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Andy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Andy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Andy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Andy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Andy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Lightening Your Load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Surviving the Season – Part </a:t>
            </a:r>
            <a:r>
              <a:rPr lang="en-US" dirty="0" smtClean="0"/>
              <a:t>4</a:t>
            </a:r>
            <a:endParaRPr lang="en-US" dirty="0" smtClean="0"/>
          </a:p>
          <a:p>
            <a:r>
              <a:rPr lang="en-US" dirty="0" smtClean="0"/>
              <a:t>December </a:t>
            </a:r>
            <a:r>
              <a:rPr lang="en-US" dirty="0" smtClean="0"/>
              <a:t>12, </a:t>
            </a:r>
            <a:r>
              <a:rPr lang="en-US" dirty="0" smtClean="0"/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3600" b="1" dirty="0" smtClean="0"/>
              <a:t>LEARN TO TRUST</a:t>
            </a:r>
            <a:endParaRPr lang="en-US" sz="3600" b="1" dirty="0" smtClean="0"/>
          </a:p>
          <a:p>
            <a:pPr marL="514350" indent="-514350">
              <a:buFont typeface="+mj-lt"/>
              <a:buAutoNum type="arabicPeriod" startAt="3"/>
            </a:pPr>
            <a:endParaRPr lang="en-US" b="1" u="sng" dirty="0" smtClean="0"/>
          </a:p>
          <a:p>
            <a:pPr marL="514350" indent="-514350" algn="ctr">
              <a:buNone/>
            </a:pPr>
            <a:r>
              <a:rPr lang="en-US" b="1" dirty="0" smtClean="0"/>
              <a:t>	</a:t>
            </a:r>
            <a:r>
              <a:rPr lang="en-US" b="1" dirty="0" smtClean="0"/>
              <a:t>“</a:t>
            </a:r>
            <a:r>
              <a:rPr lang="en-US" i="1" dirty="0" smtClean="0"/>
              <a:t>learn </a:t>
            </a:r>
            <a:r>
              <a:rPr lang="en-US" i="1" dirty="0" smtClean="0"/>
              <a:t>from Me, for I am gentle </a:t>
            </a:r>
            <a:endParaRPr lang="en-US" i="1" dirty="0" smtClean="0"/>
          </a:p>
          <a:p>
            <a:pPr marL="514350" indent="-514350" algn="ctr">
              <a:buNone/>
            </a:pPr>
            <a:r>
              <a:rPr lang="en-US" i="1" dirty="0" smtClean="0"/>
              <a:t>and lowly in heart”</a:t>
            </a:r>
          </a:p>
          <a:p>
            <a:pPr marL="514350" indent="-514350">
              <a:buNone/>
            </a:pPr>
            <a:endParaRPr lang="en-US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3600" b="1" dirty="0" smtClean="0"/>
              <a:t>LEARN TO TRUST</a:t>
            </a:r>
            <a:endParaRPr lang="en-US" sz="3600" b="1" dirty="0" smtClean="0"/>
          </a:p>
          <a:p>
            <a:pPr marL="514350" indent="-514350">
              <a:buFont typeface="+mj-lt"/>
              <a:buAutoNum type="arabicPeriod" startAt="3"/>
            </a:pPr>
            <a:endParaRPr lang="en-US" b="1" u="sng" dirty="0" smtClean="0"/>
          </a:p>
          <a:p>
            <a:pPr marL="514350" indent="-514350">
              <a:buNone/>
            </a:pPr>
            <a:r>
              <a:rPr lang="en-US" b="1" dirty="0" smtClean="0"/>
              <a:t>	</a:t>
            </a:r>
            <a:r>
              <a:rPr lang="en-US" i="1" dirty="0" smtClean="0"/>
              <a:t> “as the Father gave Me commandment, so I do.”  </a:t>
            </a:r>
            <a:r>
              <a:rPr lang="en-US" dirty="0" smtClean="0"/>
              <a:t>John 14:30</a:t>
            </a:r>
          </a:p>
          <a:p>
            <a:pPr marL="514350" indent="-514350">
              <a:buNone/>
            </a:pPr>
            <a:r>
              <a:rPr lang="en-US" sz="1600" i="1" dirty="0" smtClean="0"/>
              <a:t> </a:t>
            </a:r>
          </a:p>
          <a:p>
            <a:pPr marL="514350" indent="-514350">
              <a:buNone/>
            </a:pPr>
            <a:r>
              <a:rPr lang="en-US" i="1" dirty="0" smtClean="0"/>
              <a:t>	“…</a:t>
            </a:r>
            <a:r>
              <a:rPr lang="en-US" i="1" dirty="0" smtClean="0"/>
              <a:t>I do nothing of Myself; but as My Father taught Me, I speak these things.”  </a:t>
            </a:r>
            <a:r>
              <a:rPr lang="en-US" dirty="0" smtClean="0"/>
              <a:t>John </a:t>
            </a:r>
            <a:r>
              <a:rPr lang="en-US" dirty="0" smtClean="0"/>
              <a:t>8:28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3600" b="1" dirty="0" smtClean="0"/>
              <a:t>LEARN TO TRUST</a:t>
            </a:r>
            <a:endParaRPr lang="en-US" sz="3600" b="1" dirty="0" smtClean="0"/>
          </a:p>
          <a:p>
            <a:pPr marL="514350" indent="-514350">
              <a:buFont typeface="+mj-lt"/>
              <a:buAutoNum type="arabicPeriod" startAt="3"/>
            </a:pPr>
            <a:endParaRPr lang="en-US" b="1" u="sng" dirty="0" smtClean="0"/>
          </a:p>
          <a:p>
            <a:pPr hangingPunct="0">
              <a:buNone/>
            </a:pPr>
            <a:r>
              <a:rPr lang="en-US" i="1" dirty="0" smtClean="0"/>
              <a:t>	“</a:t>
            </a:r>
            <a:r>
              <a:rPr lang="en-US" i="1" dirty="0" smtClean="0"/>
              <a:t>A man's steps are of the LORD; how then can a man understand his own way?”  </a:t>
            </a:r>
            <a:r>
              <a:rPr lang="en-US" dirty="0" smtClean="0"/>
              <a:t>Proverbs 20:24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96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The Greatest Invitation Ever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4648200" cy="3962401"/>
          </a:xfrm>
        </p:spPr>
        <p:txBody>
          <a:bodyPr>
            <a:normAutofit/>
          </a:bodyPr>
          <a:lstStyle/>
          <a:p>
            <a:pPr algn="ctr" hangingPunct="0">
              <a:buNone/>
            </a:pPr>
            <a:r>
              <a:rPr lang="en-US" sz="3600" i="1" dirty="0" smtClean="0"/>
              <a:t>	“</a:t>
            </a:r>
            <a:r>
              <a:rPr lang="en-US" sz="3600" i="1" dirty="0" smtClean="0"/>
              <a:t>Come to Me, all you who labor and are heavy laden, and I will give you rest</a:t>
            </a:r>
            <a:r>
              <a:rPr lang="en-US" sz="3600" i="1" dirty="0" smtClean="0"/>
              <a:t>.“  </a:t>
            </a:r>
            <a:r>
              <a:rPr lang="en-US" sz="3600" dirty="0" smtClean="0"/>
              <a:t>Matthew </a:t>
            </a:r>
            <a:r>
              <a:rPr lang="en-US" sz="3600" dirty="0" smtClean="0"/>
              <a:t>11:28</a:t>
            </a:r>
          </a:p>
        </p:txBody>
      </p:sp>
      <p:pic>
        <p:nvPicPr>
          <p:cNvPr id="4" name="Picture 3" descr="DelLamb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495425"/>
            <a:ext cx="3067336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Matthew 11:28-30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/>
              <a:t>	</a:t>
            </a:r>
            <a:r>
              <a:rPr lang="en-US" i="1" dirty="0" smtClean="0"/>
              <a:t>“</a:t>
            </a:r>
            <a:r>
              <a:rPr lang="en-US" i="1" dirty="0" smtClean="0"/>
              <a:t>Come to Me, all you who labor and are heavy laden, and I will give you </a:t>
            </a:r>
            <a:r>
              <a:rPr lang="en-US" i="1" u="sng" dirty="0" smtClean="0"/>
              <a:t>REST</a:t>
            </a:r>
            <a:r>
              <a:rPr lang="en-US" i="1" dirty="0" smtClean="0"/>
              <a:t>. </a:t>
            </a:r>
            <a:r>
              <a:rPr lang="en-US" i="1" dirty="0" smtClean="0"/>
              <a:t>Take My yoke upon you and learn from Me, for I am gentle and lowly in heart, and you will find </a:t>
            </a:r>
            <a:r>
              <a:rPr lang="en-US" i="1" u="sng" dirty="0" smtClean="0"/>
              <a:t>REST</a:t>
            </a:r>
            <a:r>
              <a:rPr lang="en-US" i="1" dirty="0" smtClean="0"/>
              <a:t> for </a:t>
            </a:r>
            <a:r>
              <a:rPr lang="en-US" i="1" dirty="0" smtClean="0"/>
              <a:t>your souls. For My yoke is easy and My burden is light."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smtClean="0"/>
              <a:t>COME TO JESUS</a:t>
            </a:r>
          </a:p>
          <a:p>
            <a:pPr marL="514350" indent="-514350">
              <a:buFont typeface="+mj-lt"/>
              <a:buAutoNum type="arabicPeriod"/>
            </a:pPr>
            <a:endParaRPr lang="en-US" b="1" u="sng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i="1" dirty="0" smtClean="0"/>
              <a:t>“Come to Me all you who labor and are heavy laden and I will give you rest.”</a:t>
            </a:r>
            <a:endParaRPr lang="en-US" i="1" dirty="0" smtClean="0"/>
          </a:p>
          <a:p>
            <a:pPr marL="514350" indent="-514350">
              <a:buNone/>
            </a:pPr>
            <a:endParaRPr lang="en-US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smtClean="0"/>
              <a:t>COME TO JESUS</a:t>
            </a:r>
          </a:p>
          <a:p>
            <a:pPr marL="514350" indent="-514350">
              <a:buFont typeface="+mj-lt"/>
              <a:buAutoNum type="arabicPeriod"/>
            </a:pPr>
            <a:endParaRPr lang="en-US" b="1" u="sng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i="1" dirty="0" smtClean="0"/>
              <a:t>“</a:t>
            </a:r>
            <a:r>
              <a:rPr lang="en-US" i="1" dirty="0" smtClean="0"/>
              <a:t>He gives power to the weak, and to those who have no might He increases strength… those who wait on the LORD shall renew their strength”</a:t>
            </a:r>
            <a:r>
              <a:rPr lang="en-US" dirty="0" smtClean="0"/>
              <a:t>  Isaiah 40:29-31</a:t>
            </a:r>
          </a:p>
          <a:p>
            <a:pPr marL="514350" indent="-514350">
              <a:buNone/>
            </a:pPr>
            <a:endParaRPr lang="en-US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sz="3600" b="1" dirty="0" smtClean="0"/>
              <a:t>GIVE UP CONTROL</a:t>
            </a:r>
          </a:p>
          <a:p>
            <a:pPr marL="742950" indent="-742950" algn="ctr">
              <a:buNone/>
            </a:pPr>
            <a:endParaRPr lang="en-US" sz="3600" b="1" i="1" dirty="0" smtClean="0"/>
          </a:p>
          <a:p>
            <a:pPr marL="742950" indent="-742950" algn="ctr">
              <a:buNone/>
            </a:pPr>
            <a:r>
              <a:rPr lang="en-US" i="1" dirty="0" smtClean="0"/>
              <a:t>“Take My yoke upon you”</a:t>
            </a:r>
            <a:endParaRPr lang="en-US" i="1" dirty="0" smtClean="0"/>
          </a:p>
          <a:p>
            <a:pPr marL="514350" indent="-514350">
              <a:buNone/>
            </a:pPr>
            <a:endParaRPr lang="en-US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3"/>
                </a:solidFill>
              </a:rPr>
              <a:t>Does this sound like rest to you?</a:t>
            </a:r>
            <a:endParaRPr lang="en-US" b="1" i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endParaRPr lang="en-US" b="1" u="sng" dirty="0" smtClean="0"/>
          </a:p>
          <a:p>
            <a:pPr marL="514350" indent="-514350">
              <a:buNone/>
            </a:pPr>
            <a:endParaRPr lang="en-US" b="1" u="sng" dirty="0" smtClean="0"/>
          </a:p>
        </p:txBody>
      </p:sp>
      <p:pic>
        <p:nvPicPr>
          <p:cNvPr id="1026" name="Picture 2" descr="http://quietplace4prayer.files.wordpress.com/2009/08/oxen-yo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286000"/>
            <a:ext cx="4191753" cy="2790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sz="3600" b="1" dirty="0" smtClean="0"/>
              <a:t>GIVE UP CONTROL</a:t>
            </a:r>
          </a:p>
          <a:p>
            <a:pPr marL="742950" indent="-742950" algn="ctr">
              <a:buNone/>
            </a:pPr>
            <a:endParaRPr lang="en-US" sz="3600" b="1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04800" y="2918698"/>
            <a:ext cx="48768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latin typeface="Andy"/>
                <a:cs typeface="Arial" pitchFamily="34" charset="0"/>
              </a:rPr>
              <a:t>“</a:t>
            </a:r>
            <a:r>
              <a:rPr lang="en-US" sz="3200" i="1" dirty="0" smtClean="0">
                <a:solidFill>
                  <a:schemeClr val="bg1"/>
                </a:solidFill>
                <a:latin typeface="Andy"/>
                <a:cs typeface="Arial" pitchFamily="34" charset="0"/>
              </a:rPr>
              <a:t>Cast your cares on the LORD and he will sustain you; He will never let the righteous fall.”  </a:t>
            </a:r>
            <a:r>
              <a:rPr lang="en-US" sz="3200" dirty="0" smtClean="0">
                <a:solidFill>
                  <a:schemeClr val="bg1"/>
                </a:solidFill>
                <a:latin typeface="Andy"/>
                <a:cs typeface="Arial" pitchFamily="34" charset="0"/>
              </a:rPr>
              <a:t>Psalm 55:22</a:t>
            </a:r>
          </a:p>
          <a:p>
            <a:endParaRPr lang="en-US" dirty="0"/>
          </a:p>
        </p:txBody>
      </p:sp>
      <p:pic>
        <p:nvPicPr>
          <p:cNvPr id="6" name="Picture 4" descr="http://organictobe.org/wp-content/uploads/2008/08/ox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667000"/>
            <a:ext cx="3773477" cy="28620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How to Lighten Your Load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sz="3600" b="1" dirty="0" smtClean="0"/>
              <a:t>GIVE UP CONTROL</a:t>
            </a:r>
          </a:p>
          <a:p>
            <a:pPr marL="742950" indent="-742950" algn="ctr">
              <a:buNone/>
            </a:pPr>
            <a:endParaRPr lang="en-US" sz="3600" b="1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04800" y="2918698"/>
            <a:ext cx="4876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ndy"/>
                <a:cs typeface="Arial" pitchFamily="34" charset="0"/>
              </a:rPr>
              <a:t>Same </a:t>
            </a:r>
            <a:r>
              <a:rPr lang="en-US" sz="3200" b="1" u="sng" dirty="0" smtClean="0">
                <a:solidFill>
                  <a:schemeClr val="bg1"/>
                </a:solidFill>
                <a:latin typeface="Andy"/>
                <a:cs typeface="Arial" pitchFamily="34" charset="0"/>
              </a:rPr>
              <a:t>place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ndy"/>
                <a:cs typeface="Arial" pitchFamily="34" charset="0"/>
              </a:rPr>
              <a:t>+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ndy"/>
                <a:cs typeface="Arial" pitchFamily="34" charset="0"/>
              </a:rPr>
              <a:t>Same </a:t>
            </a:r>
            <a:r>
              <a:rPr lang="en-US" sz="3200" b="1" u="sng" dirty="0" smtClean="0">
                <a:solidFill>
                  <a:schemeClr val="bg1"/>
                </a:solidFill>
                <a:latin typeface="Andy"/>
                <a:cs typeface="Arial" pitchFamily="34" charset="0"/>
              </a:rPr>
              <a:t>pace</a:t>
            </a:r>
            <a:endParaRPr lang="en-US" sz="3200" b="1" u="sng" dirty="0" smtClean="0">
              <a:solidFill>
                <a:schemeClr val="bg1"/>
              </a:solidFill>
              <a:latin typeface="Andy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6" name="Picture 4" descr="http://organictobe.org/wp-content/uploads/2008/08/ox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667000"/>
            <a:ext cx="3773477" cy="28620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41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C96EF58A-EA07-4A76-AC48-0EDAFC9CA0EE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6B76B1E0-E33C-492F-80B3-0BC1023DA5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E596F5-96BB-45A1-B912-600141CC306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TS030004112</Template>
  <TotalTime>135</TotalTime>
  <Words>131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TS030004112</vt:lpstr>
      <vt:lpstr>Lightening Your Load</vt:lpstr>
      <vt:lpstr>Matthew 11:28-30</vt:lpstr>
      <vt:lpstr>How to Lighten Your Load</vt:lpstr>
      <vt:lpstr>How to Lighten Your Load</vt:lpstr>
      <vt:lpstr>How to Lighten Your Load</vt:lpstr>
      <vt:lpstr>How to Lighten Your Load</vt:lpstr>
      <vt:lpstr>Does this sound like rest to you?</vt:lpstr>
      <vt:lpstr>How to Lighten Your Load</vt:lpstr>
      <vt:lpstr>How to Lighten Your Load</vt:lpstr>
      <vt:lpstr>How to Lighten Your Load</vt:lpstr>
      <vt:lpstr>How to Lighten Your Load</vt:lpstr>
      <vt:lpstr>How to Lighten Your Load</vt:lpstr>
      <vt:lpstr>The Greatest Invitation Ever</vt:lpstr>
    </vt:vector>
  </TitlesOfParts>
  <Company>LFCS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2008  - 17</dc:title>
  <dc:creator>franthony</dc:creator>
  <cp:lastModifiedBy>Owner</cp:lastModifiedBy>
  <cp:revision>24</cp:revision>
  <dcterms:created xsi:type="dcterms:W3CDTF">2010-11-14T11:50:31Z</dcterms:created>
  <dcterms:modified xsi:type="dcterms:W3CDTF">2010-12-12T04:23:01Z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TC300041129990</vt:lpwstr>
  </property>
</Properties>
</file>