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323" r:id="rId4"/>
    <p:sldId id="324" r:id="rId5"/>
    <p:sldId id="304" r:id="rId6"/>
    <p:sldId id="325" r:id="rId7"/>
    <p:sldId id="326" r:id="rId8"/>
    <p:sldId id="327" r:id="rId9"/>
    <p:sldId id="311" r:id="rId10"/>
    <p:sldId id="32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D13B4-A21A-4CA6-A7C1-D409FBA77D8F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410200"/>
            <a:ext cx="6553200" cy="12192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Part 1 - Title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elijah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5181600"/>
            <a:ext cx="8915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Courage and Perseverance</a:t>
            </a:r>
            <a:endParaRPr lang="en-US" sz="4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August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17,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2011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Part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Elijah:  Courage + Perseverance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06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“</a:t>
            </a:r>
            <a:r>
              <a:rPr lang="en-US" sz="3600" i="1" dirty="0">
                <a:solidFill>
                  <a:srgbClr val="512525"/>
                </a:solidFill>
              </a:rPr>
              <a:t>But he who endures to the end shall be saved.”  </a:t>
            </a:r>
            <a:r>
              <a:rPr lang="en-US" sz="3600" dirty="0">
                <a:solidFill>
                  <a:srgbClr val="512525"/>
                </a:solidFill>
              </a:rPr>
              <a:t>Matthew 24:13</a:t>
            </a:r>
          </a:p>
          <a:p>
            <a:pPr marL="0" indent="0">
              <a:buNone/>
            </a:pPr>
            <a:endParaRPr lang="en-US" sz="3600" i="1" dirty="0" smtClean="0">
              <a:solidFill>
                <a:srgbClr val="512525"/>
              </a:solidFill>
            </a:endParaRPr>
          </a:p>
          <a:p>
            <a:pPr marL="0" indent="0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“</a:t>
            </a:r>
            <a:r>
              <a:rPr lang="en-US" sz="3600" i="1" dirty="0">
                <a:solidFill>
                  <a:srgbClr val="512525"/>
                </a:solidFill>
              </a:rPr>
              <a:t>By your patience possess your souls.”  </a:t>
            </a:r>
            <a:r>
              <a:rPr lang="en-US" sz="3600" dirty="0">
                <a:solidFill>
                  <a:srgbClr val="512525"/>
                </a:solidFill>
              </a:rPr>
              <a:t>Luke 12:19</a:t>
            </a:r>
          </a:p>
          <a:p>
            <a:pPr marL="0" indent="0">
              <a:buNone/>
            </a:pPr>
            <a:endParaRPr lang="en-US" sz="3600" i="1" dirty="0" smtClean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84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Death of King Ahab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7086600" cy="289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i="1" dirty="0" smtClean="0">
              <a:solidFill>
                <a:srgbClr val="512525"/>
              </a:solidFill>
            </a:endParaRPr>
          </a:p>
          <a:p>
            <a:pPr marL="0" indent="0" algn="ctr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See 1 Kings 21, 22</a:t>
            </a:r>
            <a:endParaRPr lang="en-US" sz="3600" i="1" dirty="0" smtClean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Death of King Ahab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7086600" cy="289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i="1" dirty="0" smtClean="0">
              <a:solidFill>
                <a:srgbClr val="512525"/>
              </a:solidFill>
            </a:endParaRPr>
          </a:p>
          <a:p>
            <a:pPr marL="0" indent="0" algn="ctr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See </a:t>
            </a:r>
            <a:r>
              <a:rPr lang="en-US" sz="3600" i="1" dirty="0">
                <a:solidFill>
                  <a:srgbClr val="512525"/>
                </a:solidFill>
              </a:rPr>
              <a:t>2</a:t>
            </a:r>
            <a:r>
              <a:rPr lang="en-US" sz="3600" i="1" dirty="0" smtClean="0">
                <a:solidFill>
                  <a:srgbClr val="512525"/>
                </a:solidFill>
              </a:rPr>
              <a:t> Kings 1</a:t>
            </a:r>
            <a:endParaRPr lang="en-US" sz="3600" i="1" dirty="0" smtClean="0">
              <a:solidFill>
                <a:srgbClr val="512525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rot="20937100">
            <a:off x="547381" y="1218861"/>
            <a:ext cx="8038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reign of his son </a:t>
            </a:r>
            <a:r>
              <a:rPr lang="en-US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Ahaziah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Multiply 4"/>
          <p:cNvSpPr/>
          <p:nvPr/>
        </p:nvSpPr>
        <p:spPr>
          <a:xfrm>
            <a:off x="1905000" y="381000"/>
            <a:ext cx="5715000" cy="9906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9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chemeClr val="tx2">
                    <a:lumMod val="75000"/>
                  </a:schemeClr>
                </a:solidFill>
              </a:rPr>
              <a:t>Why so harsh???</a:t>
            </a:r>
            <a:endParaRPr lang="en-US" sz="4800" i="1" dirty="0"/>
          </a:p>
        </p:txBody>
      </p:sp>
      <p:pic>
        <p:nvPicPr>
          <p:cNvPr id="1026" name="Picture 2" descr="http://www.themadjws.com/elija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6477000" cy="485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8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chemeClr val="tx2">
                    <a:lumMod val="75000"/>
                  </a:schemeClr>
                </a:solidFill>
              </a:rPr>
              <a:t>Why so harsh???</a:t>
            </a:r>
            <a:endParaRPr lang="en-US" sz="4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8305800" cy="3758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512525"/>
                </a:solidFill>
              </a:rPr>
              <a:t>Old Testament  </a:t>
            </a:r>
            <a:r>
              <a:rPr lang="en-US" sz="4000" b="1" dirty="0" err="1" smtClean="0">
                <a:solidFill>
                  <a:srgbClr val="512525"/>
                </a:solidFill>
              </a:rPr>
              <a:t>vs</a:t>
            </a:r>
            <a:r>
              <a:rPr lang="en-US" sz="4000" b="1" dirty="0" smtClean="0">
                <a:solidFill>
                  <a:srgbClr val="512525"/>
                </a:solidFill>
              </a:rPr>
              <a:t>  New Testament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512525"/>
                </a:solidFill>
              </a:rPr>
              <a:t>Era of truth  </a:t>
            </a:r>
            <a:r>
              <a:rPr lang="en-US" sz="4000" b="1" dirty="0" err="1" smtClean="0">
                <a:solidFill>
                  <a:srgbClr val="512525"/>
                </a:solidFill>
              </a:rPr>
              <a:t>vs</a:t>
            </a:r>
            <a:r>
              <a:rPr lang="en-US" sz="4000" b="1" dirty="0" smtClean="0">
                <a:solidFill>
                  <a:srgbClr val="512525"/>
                </a:solidFill>
              </a:rPr>
              <a:t>  era of mercy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512525"/>
                </a:solidFill>
              </a:rPr>
              <a:t>Child  </a:t>
            </a:r>
            <a:r>
              <a:rPr lang="en-US" sz="4000" b="1" dirty="0" err="1" smtClean="0">
                <a:solidFill>
                  <a:srgbClr val="512525"/>
                </a:solidFill>
              </a:rPr>
              <a:t>vs</a:t>
            </a:r>
            <a:r>
              <a:rPr lang="en-US" sz="4000" b="1" dirty="0" smtClean="0">
                <a:solidFill>
                  <a:srgbClr val="512525"/>
                </a:solidFill>
              </a:rPr>
              <a:t>  </a:t>
            </a:r>
            <a:r>
              <a:rPr lang="en-US" sz="4000" b="1" dirty="0" err="1" smtClean="0">
                <a:solidFill>
                  <a:srgbClr val="512525"/>
                </a:solidFill>
              </a:rPr>
              <a:t>YAMer</a:t>
            </a:r>
            <a:endParaRPr lang="en-US" sz="4000" b="1" dirty="0" smtClean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6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chemeClr val="tx2">
                    <a:lumMod val="75000"/>
                  </a:schemeClr>
                </a:solidFill>
              </a:rPr>
              <a:t>Why so harsh???</a:t>
            </a:r>
            <a:endParaRPr lang="en-US" sz="4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67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i="1" dirty="0">
                <a:solidFill>
                  <a:srgbClr val="512525"/>
                </a:solidFill>
              </a:rPr>
              <a:t>“For whom the LORD loves He chastens, and scourges every son whom He receives.”  </a:t>
            </a:r>
            <a:r>
              <a:rPr lang="en-US" sz="3600" dirty="0">
                <a:solidFill>
                  <a:srgbClr val="512525"/>
                </a:solidFill>
              </a:rPr>
              <a:t>Hebrews 12:6</a:t>
            </a:r>
          </a:p>
          <a:p>
            <a:pPr marL="0" indent="0">
              <a:buNone/>
            </a:pPr>
            <a:endParaRPr lang="en-US" sz="2000" dirty="0">
              <a:solidFill>
                <a:srgbClr val="512525"/>
              </a:solidFill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rgbClr val="512525"/>
                </a:solidFill>
              </a:rPr>
              <a:t>“Do not withhold correction from a child, for if you beat him with a rod, he will not die.  You shall beat him with a rod, and deliver his soul from hell.”</a:t>
            </a:r>
            <a:r>
              <a:rPr lang="en-US" sz="3600" dirty="0">
                <a:solidFill>
                  <a:srgbClr val="512525"/>
                </a:solidFill>
              </a:rPr>
              <a:t>  Proverbs 23:13-14</a:t>
            </a:r>
          </a:p>
        </p:txBody>
      </p:sp>
    </p:spTree>
    <p:extLst>
      <p:ext uri="{BB962C8B-B14F-4D97-AF65-F5344CB8AC3E}">
        <p14:creationId xmlns:p14="http://schemas.microsoft.com/office/powerpoint/2010/main" val="21925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chemeClr val="tx2">
                    <a:lumMod val="75000"/>
                  </a:schemeClr>
                </a:solidFill>
              </a:rPr>
              <a:t>Why so harsh???</a:t>
            </a:r>
            <a:endParaRPr lang="en-US" sz="4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458200" cy="42914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See Luke 9:51-56</a:t>
            </a:r>
            <a:endParaRPr lang="en-US" sz="3600" dirty="0">
              <a:solidFill>
                <a:srgbClr val="512525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1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4572000" cy="6044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i="1" dirty="0">
                <a:solidFill>
                  <a:srgbClr val="512525"/>
                </a:solidFill>
              </a:rPr>
              <a:t>“…who, when He was reviled, did not revile in return; when He suffered, He did not threaten, but committed Himself to Him who judges righteously”  </a:t>
            </a:r>
            <a:endParaRPr lang="en-US" sz="4000" i="1" dirty="0" smtClean="0">
              <a:solidFill>
                <a:srgbClr val="512525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512525"/>
                </a:solidFill>
              </a:rPr>
              <a:t>1 </a:t>
            </a:r>
            <a:r>
              <a:rPr lang="en-US" sz="3600" dirty="0">
                <a:solidFill>
                  <a:srgbClr val="512525"/>
                </a:solidFill>
              </a:rPr>
              <a:t>Peter 2:23</a:t>
            </a:r>
            <a:endParaRPr lang="en-US" sz="2000" dirty="0">
              <a:solidFill>
                <a:srgbClr val="512525"/>
              </a:solidFill>
            </a:endParaRPr>
          </a:p>
        </p:txBody>
      </p:sp>
      <p:pic>
        <p:nvPicPr>
          <p:cNvPr id="3074" name="Picture 2" descr="http://www.turnbacktogod.com/wp-content/uploads/2008/09/jesus-christ-on-cross-0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1000"/>
            <a:ext cx="4051462" cy="60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967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Elijah:  Courage + Perseverance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3600" b="1" dirty="0" smtClean="0">
              <a:solidFill>
                <a:srgbClr val="512525"/>
              </a:solidFill>
            </a:endParaRPr>
          </a:p>
        </p:txBody>
      </p:sp>
      <p:pic>
        <p:nvPicPr>
          <p:cNvPr id="6146" name="Picture 2" descr="http://holy-icons.com/site/wp-content/uploads/elijah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886" y="1714500"/>
            <a:ext cx="6181344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3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201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The Death of King Ahab</vt:lpstr>
      <vt:lpstr>The Death of King Ahab</vt:lpstr>
      <vt:lpstr>Why so harsh???</vt:lpstr>
      <vt:lpstr>Why so harsh???</vt:lpstr>
      <vt:lpstr>Why so harsh???</vt:lpstr>
      <vt:lpstr>Why so harsh???</vt:lpstr>
      <vt:lpstr>PowerPoint Presentation</vt:lpstr>
      <vt:lpstr>Elijah:  Courage + Perseverance</vt:lpstr>
      <vt:lpstr>Elijah:  Courage + Perseverance</vt:lpstr>
    </vt:vector>
  </TitlesOfParts>
  <Company>USDA OCIO-ITS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george.bishara</dc:creator>
  <cp:lastModifiedBy>Fr. Anthony Messeh</cp:lastModifiedBy>
  <cp:revision>27</cp:revision>
  <dcterms:created xsi:type="dcterms:W3CDTF">2011-07-01T17:04:30Z</dcterms:created>
  <dcterms:modified xsi:type="dcterms:W3CDTF">2011-08-17T18:46:07Z</dcterms:modified>
</cp:coreProperties>
</file>