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5" r:id="rId3"/>
    <p:sldId id="259" r:id="rId4"/>
    <p:sldId id="304" r:id="rId5"/>
    <p:sldId id="311" r:id="rId6"/>
    <p:sldId id="316" r:id="rId7"/>
    <p:sldId id="317" r:id="rId8"/>
    <p:sldId id="318" r:id="rId9"/>
    <p:sldId id="319" r:id="rId10"/>
    <p:sldId id="320" r:id="rId11"/>
    <p:sldId id="312" r:id="rId12"/>
    <p:sldId id="31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2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D13B4-A21A-4CA6-A7C1-D409FBA77D8F}" type="datetimeFigureOut">
              <a:rPr lang="en-US" smtClean="0"/>
              <a:pPr/>
              <a:t>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AD5E-9D30-4BE9-94CD-235965A43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410200"/>
            <a:ext cx="6553200" cy="12192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2">
                    <a:lumMod val="50000"/>
                  </a:schemeClr>
                </a:solidFill>
              </a:rPr>
              <a:t>Part 1 - Title</a:t>
            </a:r>
            <a:endParaRPr lang="en-US" sz="6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 descr="elijah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5181600"/>
            <a:ext cx="8915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How the Mighty Have Fallen</a:t>
            </a:r>
            <a:endParaRPr lang="en-US" sz="4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August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10,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2011</a:t>
            </a: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Part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Fall of our Hero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37356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alone</a:t>
            </a:r>
            <a:endParaRPr lang="en-US" sz="3600" dirty="0">
              <a:solidFill>
                <a:srgbClr val="512525"/>
              </a:solidFill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coming off a great victory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feeling sorry for himself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tired and hungry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512525"/>
                </a:solidFill>
              </a:rPr>
              <a:t>He looked away from God and onto circumstances</a:t>
            </a:r>
            <a:endParaRPr lang="en-US" sz="3600" b="1" dirty="0" smtClean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20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God Restores Elijah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524000"/>
            <a:ext cx="6858000" cy="152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See 1 Kings 19:11-18</a:t>
            </a:r>
            <a:endParaRPr lang="en-US" sz="3600" dirty="0" smtClean="0">
              <a:solidFill>
                <a:srgbClr val="512525"/>
              </a:solidFill>
            </a:endParaRPr>
          </a:p>
        </p:txBody>
      </p:sp>
      <p:pic>
        <p:nvPicPr>
          <p:cNvPr id="4100" name="Picture 4" descr="http://pastorapbell.files.wordpress.com/2011/04/elijah-on-hor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812" y="2590800"/>
            <a:ext cx="5485588" cy="384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1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scienceofcorrespondences.com/user/cimage/ElijahCa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799"/>
            <a:ext cx="4991100" cy="609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6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James 5:17-18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4221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“Elijah </a:t>
            </a:r>
            <a:r>
              <a:rPr lang="en-US" sz="3600" i="1" dirty="0">
                <a:solidFill>
                  <a:srgbClr val="512525"/>
                </a:solidFill>
              </a:rPr>
              <a:t>was a man </a:t>
            </a:r>
            <a:r>
              <a:rPr lang="en-US" sz="3600" i="1" u="sng" dirty="0">
                <a:solidFill>
                  <a:srgbClr val="512525"/>
                </a:solidFill>
              </a:rPr>
              <a:t>with a nature like ours</a:t>
            </a:r>
            <a:r>
              <a:rPr lang="en-US" sz="3600" i="1" dirty="0">
                <a:solidFill>
                  <a:srgbClr val="512525"/>
                </a:solidFill>
              </a:rPr>
              <a:t>, and he prayed earnestly that it would not rain; and it did not rain on the land for three years and six months. </a:t>
            </a:r>
            <a:r>
              <a:rPr lang="en-US" sz="3600" i="1" dirty="0" smtClean="0">
                <a:solidFill>
                  <a:srgbClr val="512525"/>
                </a:solidFill>
              </a:rPr>
              <a:t> And </a:t>
            </a:r>
            <a:r>
              <a:rPr lang="en-US" sz="3600" i="1" dirty="0">
                <a:solidFill>
                  <a:srgbClr val="512525"/>
                </a:solidFill>
              </a:rPr>
              <a:t>he prayed again, and the heaven gave rain, and the earth produced its fruit</a:t>
            </a:r>
            <a:r>
              <a:rPr lang="en-US" sz="3600" i="1" dirty="0" smtClean="0">
                <a:solidFill>
                  <a:srgbClr val="512525"/>
                </a:solidFill>
              </a:rPr>
              <a:t>.”</a:t>
            </a:r>
            <a:endParaRPr lang="en-US" sz="3600" dirty="0" smtClean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86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Drought Ends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209800"/>
            <a:ext cx="3352800" cy="2895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i="1" dirty="0" smtClean="0">
                <a:solidFill>
                  <a:srgbClr val="512525"/>
                </a:solidFill>
              </a:rPr>
              <a:t>See 1 Kings </a:t>
            </a:r>
            <a:r>
              <a:rPr lang="en-US" sz="3600" i="1" dirty="0" smtClean="0">
                <a:solidFill>
                  <a:srgbClr val="512525"/>
                </a:solidFill>
              </a:rPr>
              <a:t>18:41-46</a:t>
            </a:r>
            <a:endParaRPr lang="en-US" sz="3600" i="1" dirty="0" smtClean="0">
              <a:solidFill>
                <a:srgbClr val="512525"/>
              </a:solidFill>
            </a:endParaRPr>
          </a:p>
        </p:txBody>
      </p:sp>
      <p:pic>
        <p:nvPicPr>
          <p:cNvPr id="2050" name="Picture 2" descr="http://t2.gstatic.com/images?q=tbn:ANd9GcQU1VJfbjnV0QjhoXPiYwzr30Uz-zOdeacxhlFG0lYxUB7Cb5DDp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3337034" cy="4714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96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Jezebel Threatens Elijah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819400"/>
            <a:ext cx="4114800" cy="3758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 smtClean="0">
                <a:solidFill>
                  <a:srgbClr val="512525"/>
                </a:solidFill>
              </a:rPr>
              <a:t>See 1 Kings 19</a:t>
            </a:r>
            <a:endParaRPr lang="en-US" sz="4000" i="1" dirty="0" smtClean="0">
              <a:solidFill>
                <a:srgbClr val="512525"/>
              </a:solidFill>
            </a:endParaRPr>
          </a:p>
        </p:txBody>
      </p:sp>
      <p:pic>
        <p:nvPicPr>
          <p:cNvPr id="3074" name="Picture 2" descr="http://www.staircasestudio.com/elijah/images/jezebel_aha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999" y="1752600"/>
            <a:ext cx="3660227" cy="4824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66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Fall of our Hero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37356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endParaRPr lang="en-US" sz="3600" b="1" dirty="0" smtClean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33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Fall of our Hero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37356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512525"/>
                </a:solidFill>
              </a:rPr>
              <a:t>He was alone</a:t>
            </a:r>
            <a:endParaRPr lang="en-US" sz="3600" b="1" dirty="0">
              <a:solidFill>
                <a:srgbClr val="5125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72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Fall of our Hero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37356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alone</a:t>
            </a:r>
            <a:endParaRPr lang="en-US" sz="3600" dirty="0">
              <a:solidFill>
                <a:srgbClr val="512525"/>
              </a:solidFill>
            </a:endParaRPr>
          </a:p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512525"/>
                </a:solidFill>
              </a:rPr>
              <a:t>He was coming off a great victory</a:t>
            </a:r>
          </a:p>
        </p:txBody>
      </p:sp>
    </p:spTree>
    <p:extLst>
      <p:ext uri="{BB962C8B-B14F-4D97-AF65-F5344CB8AC3E}">
        <p14:creationId xmlns:p14="http://schemas.microsoft.com/office/powerpoint/2010/main" val="51772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Fall of our Hero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37356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alone</a:t>
            </a:r>
            <a:endParaRPr lang="en-US" sz="3600" dirty="0">
              <a:solidFill>
                <a:srgbClr val="512525"/>
              </a:solidFill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coming off a great victory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512525"/>
                </a:solidFill>
              </a:rPr>
              <a:t>He was feeling sorry for himself</a:t>
            </a:r>
          </a:p>
        </p:txBody>
      </p:sp>
    </p:spTree>
    <p:extLst>
      <p:ext uri="{BB962C8B-B14F-4D97-AF65-F5344CB8AC3E}">
        <p14:creationId xmlns:p14="http://schemas.microsoft.com/office/powerpoint/2010/main" val="51772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</a:rPr>
              <a:t>The Fall of our Hero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58200" cy="437356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alone</a:t>
            </a:r>
            <a:endParaRPr lang="en-US" sz="3600" dirty="0">
              <a:solidFill>
                <a:srgbClr val="512525"/>
              </a:solidFill>
            </a:endParaRPr>
          </a:p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coming off a great victory</a:t>
            </a:r>
          </a:p>
          <a:p>
            <a:pPr marL="742950" indent="-742950">
              <a:buAutoNum type="arabicPeriod"/>
            </a:pPr>
            <a:r>
              <a:rPr lang="en-US" sz="3600" dirty="0" smtClean="0">
                <a:solidFill>
                  <a:srgbClr val="512525"/>
                </a:solidFill>
              </a:rPr>
              <a:t>He was feeling sorry for himself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512525"/>
                </a:solidFill>
              </a:rPr>
              <a:t>He was tired and hungry</a:t>
            </a:r>
          </a:p>
        </p:txBody>
      </p:sp>
    </p:spTree>
    <p:extLst>
      <p:ext uri="{BB962C8B-B14F-4D97-AF65-F5344CB8AC3E}">
        <p14:creationId xmlns:p14="http://schemas.microsoft.com/office/powerpoint/2010/main" val="51772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201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James 5:17-18</vt:lpstr>
      <vt:lpstr>The Drought Ends</vt:lpstr>
      <vt:lpstr>Jezebel Threatens Elijah</vt:lpstr>
      <vt:lpstr>The Fall of our Hero</vt:lpstr>
      <vt:lpstr>The Fall of our Hero</vt:lpstr>
      <vt:lpstr>The Fall of our Hero</vt:lpstr>
      <vt:lpstr>The Fall of our Hero</vt:lpstr>
      <vt:lpstr>The Fall of our Hero</vt:lpstr>
      <vt:lpstr>The Fall of our Hero</vt:lpstr>
      <vt:lpstr>God Restores Elijah</vt:lpstr>
      <vt:lpstr>PowerPoint Presentation</vt:lpstr>
    </vt:vector>
  </TitlesOfParts>
  <Company>USDA OCIO-ITS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george.bishara</dc:creator>
  <cp:lastModifiedBy>Fr. Anthony Messeh</cp:lastModifiedBy>
  <cp:revision>25</cp:revision>
  <dcterms:created xsi:type="dcterms:W3CDTF">2011-07-01T17:04:30Z</dcterms:created>
  <dcterms:modified xsi:type="dcterms:W3CDTF">2011-08-10T21:58:48Z</dcterms:modified>
</cp:coreProperties>
</file>