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8" r:id="rId2"/>
    <p:sldId id="279" r:id="rId3"/>
    <p:sldId id="280" r:id="rId4"/>
    <p:sldId id="269" r:id="rId5"/>
    <p:sldId id="281" r:id="rId6"/>
    <p:sldId id="282" r:id="rId7"/>
    <p:sldId id="283" r:id="rId8"/>
    <p:sldId id="284" r:id="rId9"/>
    <p:sldId id="270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77" r:id="rId19"/>
    <p:sldId id="29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66" d="100"/>
          <a:sy n="66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B303-8463-48E5-B088-2836AC95443E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747CE9-67F1-402B-A6FA-124163F23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B303-8463-48E5-B088-2836AC95443E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7CE9-67F1-402B-A6FA-124163F23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B303-8463-48E5-B088-2836AC95443E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7CE9-67F1-402B-A6FA-124163F23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B303-8463-48E5-B088-2836AC95443E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0747CE9-67F1-402B-A6FA-124163F23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B303-8463-48E5-B088-2836AC95443E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7CE9-67F1-402B-A6FA-124163F23E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B303-8463-48E5-B088-2836AC95443E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7CE9-67F1-402B-A6FA-124163F23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B303-8463-48E5-B088-2836AC95443E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0747CE9-67F1-402B-A6FA-124163F23ED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B303-8463-48E5-B088-2836AC95443E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7CE9-67F1-402B-A6FA-124163F23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B303-8463-48E5-B088-2836AC95443E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7CE9-67F1-402B-A6FA-124163F23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B303-8463-48E5-B088-2836AC95443E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7CE9-67F1-402B-A6FA-124163F23E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B303-8463-48E5-B088-2836AC95443E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7CE9-67F1-402B-A6FA-124163F23ED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8DB303-8463-48E5-B088-2836AC95443E}" type="datetimeFigureOut">
              <a:rPr lang="en-US" smtClean="0"/>
              <a:t>8/28/2011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0747CE9-67F1-402B-A6FA-124163F23ED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264025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“You can’t Please everyone”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334000"/>
            <a:ext cx="8458200" cy="1371600"/>
          </a:xfrm>
        </p:spPr>
        <p:txBody>
          <a:bodyPr/>
          <a:lstStyle/>
          <a:p>
            <a:pPr algn="ctr"/>
            <a:r>
              <a:rPr lang="en-US" sz="4800" dirty="0">
                <a:latin typeface="Arnprior" pitchFamily="2" charset="0"/>
              </a:rPr>
              <a:t>Deceiving Truths</a:t>
            </a:r>
          </a:p>
          <a:p>
            <a:pPr algn="ctr"/>
            <a:r>
              <a:rPr lang="en-US" dirty="0" smtClean="0">
                <a:latin typeface="Arnprior" pitchFamily="2" charset="0"/>
              </a:rPr>
              <a:t>Part </a:t>
            </a:r>
            <a:r>
              <a:rPr lang="en-US" dirty="0" smtClean="0">
                <a:latin typeface="Arnprior" pitchFamily="2" charset="0"/>
              </a:rPr>
              <a:t>2</a:t>
            </a:r>
            <a:endParaRPr lang="en-US" dirty="0" smtClean="0">
              <a:latin typeface="Arnprior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5" y="0"/>
            <a:ext cx="565785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57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r>
              <a:rPr lang="en-US" dirty="0" smtClean="0"/>
              <a:t>the disease to please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People pleasing is a form of </a:t>
            </a:r>
            <a:r>
              <a:rPr lang="en-US" sz="3600" b="1" i="1" u="sng" dirty="0" smtClean="0"/>
              <a:t>idolatry.</a:t>
            </a:r>
          </a:p>
          <a:p>
            <a:pPr marL="0" indent="0">
              <a:buNone/>
            </a:pPr>
            <a:endParaRPr lang="en-US" sz="3600" b="1" i="1" u="sng" dirty="0"/>
          </a:p>
        </p:txBody>
      </p:sp>
    </p:spTree>
    <p:extLst>
      <p:ext uri="{BB962C8B-B14F-4D97-AF65-F5344CB8AC3E}">
        <p14:creationId xmlns:p14="http://schemas.microsoft.com/office/powerpoint/2010/main" val="136519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r>
              <a:rPr lang="en-US" dirty="0" smtClean="0"/>
              <a:t>the disease to please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People pleasing is a form of </a:t>
            </a:r>
            <a:r>
              <a:rPr lang="en-US" sz="3600" b="1" i="1" u="sng" dirty="0" smtClean="0"/>
              <a:t>idolatry.</a:t>
            </a:r>
          </a:p>
          <a:p>
            <a:pPr marL="0" indent="0">
              <a:buNone/>
            </a:pPr>
            <a:endParaRPr lang="en-US" sz="3600" b="1" i="1" u="sng" dirty="0"/>
          </a:p>
          <a:p>
            <a:pPr marL="0" indent="0">
              <a:buNone/>
            </a:pPr>
            <a:r>
              <a:rPr lang="en-US" i="1" dirty="0" smtClean="0"/>
              <a:t>	“</a:t>
            </a:r>
            <a:r>
              <a:rPr lang="en-US" i="1" dirty="0"/>
              <a:t>Nevertheless even among the rulers many </a:t>
            </a:r>
            <a:r>
              <a:rPr lang="en-US" i="1" dirty="0" smtClean="0"/>
              <a:t>	believed </a:t>
            </a:r>
            <a:r>
              <a:rPr lang="en-US" i="1" dirty="0"/>
              <a:t>in Him, but because of the </a:t>
            </a:r>
            <a:r>
              <a:rPr lang="en-US" i="1" dirty="0" smtClean="0"/>
              <a:t>	Pharisees </a:t>
            </a:r>
            <a:r>
              <a:rPr lang="en-US" i="1" dirty="0"/>
              <a:t>they did not confess Him, lest </a:t>
            </a:r>
            <a:r>
              <a:rPr lang="en-US" i="1" dirty="0" smtClean="0"/>
              <a:t>	they </a:t>
            </a:r>
            <a:r>
              <a:rPr lang="en-US" i="1" dirty="0"/>
              <a:t>should be put out of the synagogue; for </a:t>
            </a:r>
            <a:r>
              <a:rPr lang="en-US" i="1" dirty="0" smtClean="0"/>
              <a:t>	they </a:t>
            </a:r>
            <a:r>
              <a:rPr lang="en-US" i="1" dirty="0"/>
              <a:t>loved the praise of men more than the </a:t>
            </a:r>
            <a:r>
              <a:rPr lang="en-US" i="1" dirty="0" smtClean="0"/>
              <a:t>	praise </a:t>
            </a:r>
            <a:r>
              <a:rPr lang="en-US" i="1" dirty="0"/>
              <a:t>of God.”  </a:t>
            </a:r>
            <a:r>
              <a:rPr lang="en-US" dirty="0"/>
              <a:t>John 12:42-43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03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r>
              <a:rPr lang="en-US" dirty="0" smtClean="0"/>
              <a:t>the disease to please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People pleasing is a form of </a:t>
            </a:r>
            <a:r>
              <a:rPr lang="en-US" sz="3600" b="1" i="1" u="sng" dirty="0" smtClean="0"/>
              <a:t>idolatry.</a:t>
            </a:r>
          </a:p>
          <a:p>
            <a:pPr marL="0" indent="0">
              <a:buNone/>
            </a:pPr>
            <a:endParaRPr lang="en-US" sz="3600" b="1" i="1" u="sng" dirty="0"/>
          </a:p>
          <a:p>
            <a:pPr marL="0" indent="0">
              <a:buNone/>
            </a:pPr>
            <a:r>
              <a:rPr lang="en-US" i="1" dirty="0" smtClean="0"/>
              <a:t>	“The </a:t>
            </a:r>
            <a:r>
              <a:rPr lang="en-US" i="1" dirty="0"/>
              <a:t>fear of man brings a snare, </a:t>
            </a:r>
            <a:r>
              <a:rPr lang="en-US" i="1" dirty="0" smtClean="0"/>
              <a:t>but 	whoever </a:t>
            </a:r>
            <a:r>
              <a:rPr lang="en-US" i="1" dirty="0"/>
              <a:t>trusts in the LORD shall be safe</a:t>
            </a:r>
            <a:r>
              <a:rPr lang="en-US" i="1" dirty="0" smtClean="0"/>
              <a:t>.” 	</a:t>
            </a:r>
            <a:r>
              <a:rPr lang="en-US" dirty="0" smtClean="0"/>
              <a:t>Proverbs </a:t>
            </a:r>
            <a:r>
              <a:rPr lang="en-US" dirty="0"/>
              <a:t>29:25</a:t>
            </a:r>
          </a:p>
        </p:txBody>
      </p:sp>
    </p:spTree>
    <p:extLst>
      <p:ext uri="{BB962C8B-B14F-4D97-AF65-F5344CB8AC3E}">
        <p14:creationId xmlns:p14="http://schemas.microsoft.com/office/powerpoint/2010/main" val="74103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r>
              <a:rPr lang="en-US" dirty="0" smtClean="0"/>
              <a:t>the disease to please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People pleasing is a form of </a:t>
            </a:r>
            <a:r>
              <a:rPr lang="en-US" sz="3600" b="1" i="1" u="sng" dirty="0" smtClean="0"/>
              <a:t>idolatry.</a:t>
            </a:r>
          </a:p>
          <a:p>
            <a:pPr marL="0" indent="0">
              <a:buNone/>
            </a:pPr>
            <a:endParaRPr lang="en-US" sz="3600" b="1" i="1" u="sng" dirty="0" smtClean="0"/>
          </a:p>
          <a:p>
            <a:pPr lvl="1"/>
            <a:r>
              <a:rPr lang="en-US" sz="3200" b="1" dirty="0" smtClean="0"/>
              <a:t>“I will compromise for you” trap</a:t>
            </a:r>
          </a:p>
          <a:p>
            <a:pPr lvl="1"/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13069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r>
              <a:rPr lang="en-US" dirty="0" smtClean="0"/>
              <a:t>the disease to please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People pleasing is a form of </a:t>
            </a:r>
            <a:r>
              <a:rPr lang="en-US" sz="3600" b="1" i="1" u="sng" dirty="0" smtClean="0"/>
              <a:t>idolatry.</a:t>
            </a:r>
          </a:p>
          <a:p>
            <a:pPr marL="0" indent="0">
              <a:buNone/>
            </a:pPr>
            <a:endParaRPr lang="en-US" sz="3600" b="1" i="1" u="sng" dirty="0" smtClean="0"/>
          </a:p>
          <a:p>
            <a:pPr lvl="1"/>
            <a:r>
              <a:rPr lang="en-US" sz="3200" b="1" dirty="0" smtClean="0"/>
              <a:t>“I will compromise for you” trap</a:t>
            </a:r>
          </a:p>
          <a:p>
            <a:pPr lvl="1"/>
            <a:endParaRPr lang="en-US" sz="1600" b="1" dirty="0" smtClean="0"/>
          </a:p>
          <a:p>
            <a:pPr lvl="1"/>
            <a:r>
              <a:rPr lang="en-US" sz="3200" b="1" dirty="0" smtClean="0"/>
              <a:t>“I will overcommit for you” trap</a:t>
            </a:r>
          </a:p>
          <a:p>
            <a:pPr lvl="1"/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63774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r>
              <a:rPr lang="en-US" dirty="0" smtClean="0"/>
              <a:t>the disease to please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People pleasing is a form of </a:t>
            </a:r>
            <a:r>
              <a:rPr lang="en-US" sz="3600" b="1" i="1" u="sng" dirty="0" smtClean="0"/>
              <a:t>idolatry.</a:t>
            </a:r>
          </a:p>
          <a:p>
            <a:pPr marL="0" indent="0">
              <a:buNone/>
            </a:pPr>
            <a:endParaRPr lang="en-US" sz="3600" b="1" i="1" u="sng" dirty="0" smtClean="0"/>
          </a:p>
          <a:p>
            <a:pPr lvl="1"/>
            <a:r>
              <a:rPr lang="en-US" sz="3200" b="1" dirty="0" smtClean="0"/>
              <a:t>“I will compromise for you” trap</a:t>
            </a:r>
          </a:p>
          <a:p>
            <a:pPr lvl="1"/>
            <a:endParaRPr lang="en-US" sz="1600" b="1" dirty="0" smtClean="0"/>
          </a:p>
          <a:p>
            <a:pPr lvl="1"/>
            <a:r>
              <a:rPr lang="en-US" sz="3200" b="1" dirty="0" smtClean="0"/>
              <a:t>“I will overcommit for you” trap</a:t>
            </a:r>
          </a:p>
          <a:p>
            <a:pPr lvl="1"/>
            <a:endParaRPr lang="en-US" sz="1600" b="1" dirty="0" smtClean="0"/>
          </a:p>
          <a:p>
            <a:pPr lvl="1"/>
            <a:r>
              <a:rPr lang="en-US" sz="3200" b="1" dirty="0" smtClean="0"/>
              <a:t>“I will let you limit my success” trap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3774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r>
              <a:rPr lang="en-US" dirty="0" smtClean="0"/>
              <a:t>the disease to please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95300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dirty="0" smtClean="0"/>
              <a:t>The </a:t>
            </a:r>
            <a:r>
              <a:rPr lang="en-US" sz="3600" b="1" i="1" u="sng" dirty="0" smtClean="0"/>
              <a:t>fear of God </a:t>
            </a:r>
            <a:r>
              <a:rPr lang="en-US" sz="3600" b="1" dirty="0" smtClean="0"/>
              <a:t>is the best antidote for the fear of people.</a:t>
            </a:r>
            <a:endParaRPr lang="en-US" sz="3600" b="1" i="1" u="sng" dirty="0" smtClean="0"/>
          </a:p>
          <a:p>
            <a:pPr marL="0" indent="0">
              <a:buNone/>
            </a:pPr>
            <a:endParaRPr lang="en-US" sz="3600" b="1" i="1" u="sng" dirty="0"/>
          </a:p>
        </p:txBody>
      </p:sp>
    </p:spTree>
    <p:extLst>
      <p:ext uri="{BB962C8B-B14F-4D97-AF65-F5344CB8AC3E}">
        <p14:creationId xmlns:p14="http://schemas.microsoft.com/office/powerpoint/2010/main" val="36786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r>
              <a:rPr lang="en-US" dirty="0" smtClean="0"/>
              <a:t>the disease to please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95300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dirty="0" smtClean="0"/>
              <a:t>The </a:t>
            </a:r>
            <a:r>
              <a:rPr lang="en-US" sz="3600" b="1" i="1" u="sng" dirty="0" smtClean="0"/>
              <a:t>fear of God </a:t>
            </a:r>
            <a:r>
              <a:rPr lang="en-US" sz="3600" b="1" dirty="0" smtClean="0"/>
              <a:t>is the best antidote for the fear of people.</a:t>
            </a:r>
            <a:endParaRPr lang="en-US" sz="3600" b="1" i="1" u="sng" dirty="0" smtClean="0"/>
          </a:p>
          <a:p>
            <a:pPr marL="0" indent="0">
              <a:buNone/>
            </a:pPr>
            <a:endParaRPr lang="en-US" sz="3600" b="1" i="1" u="sng" dirty="0"/>
          </a:p>
          <a:p>
            <a:pPr marL="0" indent="0">
              <a:buNone/>
            </a:pPr>
            <a:r>
              <a:rPr lang="en-US" i="1" dirty="0" smtClean="0"/>
              <a:t>	“</a:t>
            </a:r>
            <a:r>
              <a:rPr lang="en-US" i="1" dirty="0"/>
              <a:t>Fear the LORD, you his holy people, for </a:t>
            </a:r>
            <a:r>
              <a:rPr lang="en-US" i="1" dirty="0" smtClean="0"/>
              <a:t>	those </a:t>
            </a:r>
            <a:r>
              <a:rPr lang="en-US" i="1" dirty="0"/>
              <a:t>who fear him lack nothing.”  </a:t>
            </a:r>
            <a:r>
              <a:rPr lang="en-US" dirty="0"/>
              <a:t>Psalm </a:t>
            </a:r>
            <a:r>
              <a:rPr lang="en-US" dirty="0" smtClean="0"/>
              <a:t>	34:9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15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rmAutofit/>
          </a:bodyPr>
          <a:lstStyle/>
          <a:p>
            <a:pPr algn="ctr"/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4037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4800" b="1" cap="sm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48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time to be set free!</a:t>
            </a:r>
            <a:endParaRPr lang="en-US" sz="4400" cap="small" dirty="0"/>
          </a:p>
        </p:txBody>
      </p:sp>
      <p:pic>
        <p:nvPicPr>
          <p:cNvPr id="2054" name="Picture 6" descr="http://www.turnbacktogod.com/wp-content/uploads/2008/10/jesus-christ-pics-11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1343"/>
            <a:ext cx="6096000" cy="430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58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>
            <a:normAutofit/>
          </a:bodyPr>
          <a:lstStyle/>
          <a:p>
            <a:pPr algn="ctr"/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403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“…We are not trying to please men but God, who tests our hearts…We were not looking for praise from men, not from you or anyone else.”  </a:t>
            </a:r>
            <a:r>
              <a:rPr lang="en-US" dirty="0" smtClean="0"/>
              <a:t>1 </a:t>
            </a:r>
            <a:r>
              <a:rPr lang="en-US" dirty="0"/>
              <a:t>Thessalonians 2:4, </a:t>
            </a:r>
            <a:r>
              <a:rPr lang="en-US" dirty="0" smtClean="0"/>
              <a:t>6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8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time to be set free!</a:t>
            </a:r>
            <a:endParaRPr lang="en-US" sz="4400" cap="small" dirty="0"/>
          </a:p>
        </p:txBody>
      </p:sp>
    </p:spTree>
    <p:extLst>
      <p:ext uri="{BB962C8B-B14F-4D97-AF65-F5344CB8AC3E}">
        <p14:creationId xmlns:p14="http://schemas.microsoft.com/office/powerpoint/2010/main" val="286635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/>
              <a:t>Becoming obsessed with what </a:t>
            </a:r>
            <a:r>
              <a:rPr lang="en-US" sz="3600" b="1" i="1" u="sng" dirty="0" smtClean="0"/>
              <a:t>PEOPLE</a:t>
            </a:r>
            <a:r>
              <a:rPr lang="en-US" sz="3600" b="1" dirty="0" smtClean="0"/>
              <a:t> think </a:t>
            </a:r>
            <a:r>
              <a:rPr lang="en-US" sz="3600" b="1" dirty="0"/>
              <a:t>about you is the fastest way to forget about what </a:t>
            </a:r>
            <a:r>
              <a:rPr lang="en-US" sz="3600" b="1" i="1" u="sng" dirty="0" smtClean="0"/>
              <a:t>GOD</a:t>
            </a:r>
            <a:r>
              <a:rPr lang="en-US" sz="3600" b="1" dirty="0" smtClean="0"/>
              <a:t> thinks </a:t>
            </a:r>
            <a:r>
              <a:rPr lang="en-US" sz="3600" b="1" dirty="0"/>
              <a:t>about you.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76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r>
              <a:rPr lang="en-US" dirty="0" smtClean="0"/>
              <a:t>Galatians 1:10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“</a:t>
            </a:r>
            <a:r>
              <a:rPr lang="en-US" b="1" i="1" dirty="0"/>
              <a:t>For do I now persuade men, or God? Or do I seek to please men? For if I still pleased men, I would not be a bondservant of Christ.” 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7846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86800" cy="838200"/>
          </a:xfrm>
        </p:spPr>
        <p:txBody>
          <a:bodyPr/>
          <a:lstStyle/>
          <a:p>
            <a:r>
              <a:rPr lang="en-US" dirty="0" smtClean="0"/>
              <a:t>Characteristics of people pleasers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48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37955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86800" cy="838200"/>
          </a:xfrm>
        </p:spPr>
        <p:txBody>
          <a:bodyPr/>
          <a:lstStyle/>
          <a:p>
            <a:r>
              <a:rPr lang="en-US" dirty="0" smtClean="0"/>
              <a:t>Characteristics of people pleasers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48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Take most criticism </a:t>
            </a:r>
            <a:r>
              <a:rPr lang="en-US" b="1" i="1" u="sng" dirty="0" smtClean="0"/>
              <a:t>personally</a:t>
            </a:r>
          </a:p>
        </p:txBody>
      </p:sp>
    </p:spTree>
    <p:extLst>
      <p:ext uri="{BB962C8B-B14F-4D97-AF65-F5344CB8AC3E}">
        <p14:creationId xmlns:p14="http://schemas.microsoft.com/office/powerpoint/2010/main" val="104269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86800" cy="838200"/>
          </a:xfrm>
        </p:spPr>
        <p:txBody>
          <a:bodyPr/>
          <a:lstStyle/>
          <a:p>
            <a:r>
              <a:rPr lang="en-US" dirty="0" smtClean="0"/>
              <a:t>Characteristics of people pleasers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48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Take most criticism </a:t>
            </a:r>
            <a:r>
              <a:rPr lang="en-US" b="1" i="1" u="sng" dirty="0" smtClean="0"/>
              <a:t>personally</a:t>
            </a:r>
          </a:p>
          <a:p>
            <a:pPr marL="514350" indent="-514350">
              <a:buFont typeface="+mj-lt"/>
              <a:buAutoNum type="arabicPeriod"/>
            </a:pPr>
            <a:endParaRPr lang="en-US" b="1" i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Feel an extraordinary fear of </a:t>
            </a:r>
            <a:r>
              <a:rPr lang="en-US" b="1" i="1" u="sng" dirty="0" smtClean="0"/>
              <a:t>rejection</a:t>
            </a:r>
          </a:p>
        </p:txBody>
      </p:sp>
    </p:spTree>
    <p:extLst>
      <p:ext uri="{BB962C8B-B14F-4D97-AF65-F5344CB8AC3E}">
        <p14:creationId xmlns:p14="http://schemas.microsoft.com/office/powerpoint/2010/main" val="104269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86800" cy="838200"/>
          </a:xfrm>
        </p:spPr>
        <p:txBody>
          <a:bodyPr/>
          <a:lstStyle/>
          <a:p>
            <a:r>
              <a:rPr lang="en-US" dirty="0" smtClean="0"/>
              <a:t>Characteristics of people pleasers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48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Take most criticism </a:t>
            </a:r>
            <a:r>
              <a:rPr lang="en-US" b="1" i="1" u="sng" dirty="0" smtClean="0"/>
              <a:t>personally</a:t>
            </a:r>
          </a:p>
          <a:p>
            <a:pPr marL="514350" indent="-514350">
              <a:buFont typeface="+mj-lt"/>
              <a:buAutoNum type="arabicPeriod"/>
            </a:pPr>
            <a:endParaRPr lang="en-US" b="1" i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Feel an extraordinary fear of </a:t>
            </a:r>
            <a:r>
              <a:rPr lang="en-US" b="1" i="1" u="sng" dirty="0" smtClean="0"/>
              <a:t>rejection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Find it hard to express their </a:t>
            </a:r>
            <a:r>
              <a:rPr lang="en-US" b="1" i="1" u="sng" dirty="0" smtClean="0"/>
              <a:t>true feelings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04269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86800" cy="838200"/>
          </a:xfrm>
        </p:spPr>
        <p:txBody>
          <a:bodyPr/>
          <a:lstStyle/>
          <a:p>
            <a:r>
              <a:rPr lang="en-US" dirty="0" smtClean="0"/>
              <a:t>Characteristics of people pleasers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48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Take most criticism </a:t>
            </a:r>
            <a:r>
              <a:rPr lang="en-US" b="1" i="1" u="sng" dirty="0" smtClean="0"/>
              <a:t>personally</a:t>
            </a:r>
          </a:p>
          <a:p>
            <a:pPr marL="514350" indent="-514350">
              <a:buFont typeface="+mj-lt"/>
              <a:buAutoNum type="arabicPeriod"/>
            </a:pPr>
            <a:endParaRPr lang="en-US" b="1" i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Feel an extraordinary fear of </a:t>
            </a:r>
            <a:r>
              <a:rPr lang="en-US" b="1" i="1" u="sng" dirty="0" smtClean="0"/>
              <a:t>rejection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Find it hard to express their </a:t>
            </a:r>
            <a:r>
              <a:rPr lang="en-US" b="1" i="1" u="sng" dirty="0" smtClean="0"/>
              <a:t>true feelings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Have a hard time </a:t>
            </a:r>
            <a:r>
              <a:rPr lang="en-US" b="1" i="1" u="sng" dirty="0" smtClean="0"/>
              <a:t>saying no</a:t>
            </a:r>
            <a:endParaRPr lang="en-US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104269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r>
              <a:rPr lang="en-US" dirty="0" smtClean="0"/>
              <a:t>the disease to please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3600" b="1" dirty="0"/>
          </a:p>
        </p:txBody>
      </p:sp>
      <p:pic>
        <p:nvPicPr>
          <p:cNvPr id="1026" name="Picture 2" descr="http://www.businesschicks.com.au/uploads/ArticleImages/Disease%20to%20please.thumbnail.337x280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5562600" cy="462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8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127</TotalTime>
  <Words>355</Words>
  <Application>Microsoft Office PowerPoint</Application>
  <PresentationFormat>On-screen Show (4:3)</PresentationFormat>
  <Paragraphs>73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Trek</vt:lpstr>
      <vt:lpstr>“You can’t Please everyone”</vt:lpstr>
      <vt:lpstr>PowerPoint Presentation</vt:lpstr>
      <vt:lpstr>Galatians 1:10</vt:lpstr>
      <vt:lpstr>Characteristics of people pleasers</vt:lpstr>
      <vt:lpstr>Characteristics of people pleasers</vt:lpstr>
      <vt:lpstr>Characteristics of people pleasers</vt:lpstr>
      <vt:lpstr>Characteristics of people pleasers</vt:lpstr>
      <vt:lpstr>Characteristics of people pleasers</vt:lpstr>
      <vt:lpstr>the disease to please</vt:lpstr>
      <vt:lpstr>the disease to please</vt:lpstr>
      <vt:lpstr>the disease to please</vt:lpstr>
      <vt:lpstr>the disease to please</vt:lpstr>
      <vt:lpstr>the disease to please</vt:lpstr>
      <vt:lpstr>the disease to please</vt:lpstr>
      <vt:lpstr>the disease to please</vt:lpstr>
      <vt:lpstr>the disease to please</vt:lpstr>
      <vt:lpstr>the disease to please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You’re not good enough!</dc:title>
  <dc:creator>Fr. Anthony Messeh</dc:creator>
  <cp:lastModifiedBy>Fr. Anthony Messeh</cp:lastModifiedBy>
  <cp:revision>16</cp:revision>
  <dcterms:created xsi:type="dcterms:W3CDTF">2011-08-21T02:41:53Z</dcterms:created>
  <dcterms:modified xsi:type="dcterms:W3CDTF">2011-08-28T11:48:06Z</dcterms:modified>
</cp:coreProperties>
</file>