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7" r:id="rId5"/>
    <p:sldId id="359" r:id="rId6"/>
    <p:sldId id="376" r:id="rId7"/>
    <p:sldId id="368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60" r:id="rId17"/>
    <p:sldId id="38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58023"/>
    <a:srgbClr val="480000"/>
    <a:srgbClr val="99CCFF"/>
    <a:srgbClr val="FFFF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5B626-9074-40F9-8B9A-1D0844EF0C1D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CAE87-8C1A-4519-A70D-D2E53F529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7031C-F503-4FB4-8641-F9F61C85912A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57D10-5958-44B1-BF27-E0743AF1B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400800"/>
            <a:ext cx="19812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162800" y="6515100"/>
            <a:ext cx="1839913" cy="244475"/>
          </a:xfrm>
        </p:spPr>
        <p:txBody>
          <a:bodyPr/>
          <a:lstStyle>
            <a:lvl1pPr>
              <a:defRPr b="0" i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8600" y="6400800"/>
            <a:ext cx="381000" cy="244475"/>
          </a:xfrm>
        </p:spPr>
        <p:txBody>
          <a:bodyPr/>
          <a:lstStyle>
            <a:lvl1pPr>
              <a:defRPr sz="1200"/>
            </a:lvl1pPr>
          </a:lstStyle>
          <a:p>
            <a:fld id="{BC0F49DD-2817-4D3F-834F-6A85452CA9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5638800" y="5791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8382000" cy="942975"/>
          </a:xfrm>
          <a:effectLst>
            <a:outerShdw dist="28398" dir="1593903" algn="ctr" rotWithShape="0">
              <a:srgbClr val="FFFFFF">
                <a:alpha val="50000"/>
              </a:srgbClr>
            </a:outerShdw>
          </a:effectLst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10000"/>
            <a:ext cx="8229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0C4227-2D90-40AD-A4A4-C590427A4C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381000"/>
            <a:ext cx="2047875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91225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1BF747-0807-4032-BCAC-DE11C78B52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191500" cy="51816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629400" y="654843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48438"/>
            <a:ext cx="838200" cy="261937"/>
          </a:xfrm>
        </p:spPr>
        <p:txBody>
          <a:bodyPr/>
          <a:lstStyle>
            <a:lvl1pPr>
              <a:defRPr/>
            </a:lvl1pPr>
          </a:lstStyle>
          <a:p>
            <a:fld id="{57256E2A-0A96-4BC8-A757-1E9A1A8A05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48438"/>
            <a:ext cx="1905000" cy="26193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F93591-D25F-411D-B4E4-3F2B5CA055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C3643-12BF-46D9-B1FD-E97E022DD7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195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219200"/>
            <a:ext cx="40195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964574-90D1-4441-B3F0-C45012D5DCE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779F49-EC18-4411-A26B-F010C92DEC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E8D7F8-7310-46FF-9195-47D25F44F8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D997C4-312A-4F62-B33F-025D9332E6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5FB7A9-452B-4862-A64A-39861F03E7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BFF2D2-05BA-4F27-B503-52DA60CCD5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AutoShape 110"/>
          <p:cNvSpPr>
            <a:spLocks noChangeArrowheads="1"/>
          </p:cNvSpPr>
          <p:nvPr/>
        </p:nvSpPr>
        <p:spPr bwMode="ltGray">
          <a:xfrm>
            <a:off x="228600" y="381000"/>
            <a:ext cx="48006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FFFFFF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3" name="AutoShape 109"/>
          <p:cNvSpPr>
            <a:spLocks noChangeArrowheads="1"/>
          </p:cNvSpPr>
          <p:nvPr/>
        </p:nvSpPr>
        <p:spPr bwMode="ltGray">
          <a:xfrm>
            <a:off x="381000" y="381000"/>
            <a:ext cx="47244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2" name="AutoShape 108"/>
          <p:cNvSpPr>
            <a:spLocks noChangeArrowheads="1"/>
          </p:cNvSpPr>
          <p:nvPr/>
        </p:nvSpPr>
        <p:spPr bwMode="ltGray">
          <a:xfrm>
            <a:off x="609600" y="381000"/>
            <a:ext cx="82296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19200"/>
            <a:ext cx="81915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29400" y="654843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48438"/>
            <a:ext cx="838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1284C15F-A305-4F35-A392-CDFA47A81A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48438"/>
            <a:ext cx="1905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5800" y="3810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67200"/>
            <a:ext cx="8229600" cy="457200"/>
          </a:xfrm>
        </p:spPr>
        <p:txBody>
          <a:bodyPr/>
          <a:lstStyle/>
          <a:p>
            <a:pPr algn="ctr"/>
            <a:r>
              <a:rPr lang="en-US" b="0" dirty="0" smtClean="0"/>
              <a:t>Book of Esther – Part </a:t>
            </a:r>
            <a:r>
              <a:rPr lang="en-US" b="0" dirty="0" smtClean="0"/>
              <a:t>8</a:t>
            </a:r>
            <a:endParaRPr lang="en-US" b="0" dirty="0" smtClean="0"/>
          </a:p>
          <a:p>
            <a:pPr algn="ctr"/>
            <a:r>
              <a:rPr lang="en-US" b="0" dirty="0" smtClean="0"/>
              <a:t>October 6, </a:t>
            </a:r>
            <a:r>
              <a:rPr lang="en-US" b="0" dirty="0" smtClean="0"/>
              <a:t>2010</a:t>
            </a:r>
            <a:endParaRPr lang="en-US" b="0" dirty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7620000" cy="1828800"/>
          </a:xfrm>
        </p:spPr>
        <p:txBody>
          <a:bodyPr/>
          <a:lstStyle/>
          <a:p>
            <a:pPr algn="ctr"/>
            <a:r>
              <a:rPr lang="en-US" dirty="0" smtClean="0"/>
              <a:t>And the Walls Came Tumbling Down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Big Walls </a:t>
            </a:r>
            <a:r>
              <a:rPr lang="en-US" dirty="0" err="1" smtClean="0"/>
              <a:t>vs</a:t>
            </a:r>
            <a:r>
              <a:rPr lang="en-US" dirty="0" smtClean="0"/>
              <a:t> Big God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00600"/>
          </a:xfrm>
        </p:spPr>
        <p:txBody>
          <a:bodyPr/>
          <a:lstStyle/>
          <a:p>
            <a:pPr marL="514350" indent="-514350" algn="ctr">
              <a:buNone/>
            </a:pPr>
            <a:r>
              <a:rPr lang="en-US" sz="3200" b="1" dirty="0" smtClean="0"/>
              <a:t>The task ahead of us </a:t>
            </a:r>
            <a:r>
              <a:rPr lang="en-US" sz="3200" b="1" dirty="0" smtClean="0"/>
              <a:t>is </a:t>
            </a:r>
            <a:r>
              <a:rPr lang="en-US" sz="3200" b="1" dirty="0" smtClean="0"/>
              <a:t>never as </a:t>
            </a:r>
            <a:endParaRPr lang="en-US" sz="3200" b="1" dirty="0" smtClean="0"/>
          </a:p>
          <a:p>
            <a:pPr marL="514350" indent="-514350" algn="ctr">
              <a:buNone/>
            </a:pPr>
            <a:r>
              <a:rPr lang="en-US" sz="3200" b="1" dirty="0" smtClean="0"/>
              <a:t>great as the power behind us</a:t>
            </a:r>
          </a:p>
          <a:p>
            <a:pPr marL="514350" indent="-514350">
              <a:buNone/>
            </a:pPr>
            <a:endParaRPr lang="en-US" sz="32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Big Walls </a:t>
            </a:r>
            <a:r>
              <a:rPr lang="en-US" dirty="0" err="1" smtClean="0"/>
              <a:t>vs</a:t>
            </a:r>
            <a:r>
              <a:rPr lang="en-US" dirty="0" smtClean="0"/>
              <a:t> Big God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00600"/>
          </a:xfrm>
        </p:spPr>
        <p:txBody>
          <a:bodyPr/>
          <a:lstStyle/>
          <a:p>
            <a:pPr marL="514350" indent="-514350" algn="ctr">
              <a:buNone/>
            </a:pPr>
            <a:r>
              <a:rPr lang="en-US" sz="3200" b="1" dirty="0" smtClean="0"/>
              <a:t>The task ahead of us </a:t>
            </a:r>
            <a:r>
              <a:rPr lang="en-US" sz="3200" b="1" dirty="0" smtClean="0"/>
              <a:t>is </a:t>
            </a:r>
            <a:r>
              <a:rPr lang="en-US" sz="3200" b="1" dirty="0" smtClean="0"/>
              <a:t>never as </a:t>
            </a:r>
            <a:endParaRPr lang="en-US" sz="3200" b="1" dirty="0" smtClean="0"/>
          </a:p>
          <a:p>
            <a:pPr marL="514350" indent="-514350" algn="ctr">
              <a:buNone/>
            </a:pPr>
            <a:r>
              <a:rPr lang="en-US" sz="3200" b="1" dirty="0" smtClean="0"/>
              <a:t>great as the power behind us</a:t>
            </a:r>
          </a:p>
          <a:p>
            <a:pPr marL="514350" indent="-514350">
              <a:buNone/>
            </a:pPr>
            <a:r>
              <a:rPr lang="en-US" sz="3200" i="1" dirty="0" smtClean="0"/>
              <a:t> </a:t>
            </a:r>
          </a:p>
          <a:p>
            <a:pPr marL="514350" indent="-514350">
              <a:buNone/>
            </a:pPr>
            <a:r>
              <a:rPr lang="en-US" sz="3200" i="1" dirty="0" smtClean="0"/>
              <a:t>	“</a:t>
            </a:r>
            <a:r>
              <a:rPr lang="en-US" sz="3200" i="1" dirty="0" smtClean="0"/>
              <a:t>Now to Him who is able to do exceedingly abundantly above all that we ask or think, according to the power that works in us”  </a:t>
            </a:r>
            <a:r>
              <a:rPr lang="en-US" sz="3200" dirty="0" smtClean="0"/>
              <a:t>Ephesians 3:20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Big Walls </a:t>
            </a:r>
            <a:r>
              <a:rPr lang="en-US" dirty="0" err="1" smtClean="0"/>
              <a:t>vs</a:t>
            </a:r>
            <a:r>
              <a:rPr lang="en-US" dirty="0" smtClean="0"/>
              <a:t> Big God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915400" cy="4876800"/>
          </a:xfrm>
        </p:spPr>
        <p:txBody>
          <a:bodyPr/>
          <a:lstStyle/>
          <a:p>
            <a:pPr marL="514350" indent="-514350">
              <a:buNone/>
            </a:pPr>
            <a:r>
              <a:rPr lang="en-US" sz="3000" i="1" dirty="0" smtClean="0"/>
              <a:t> </a:t>
            </a:r>
            <a:r>
              <a:rPr lang="en-US" sz="3000" i="1" dirty="0" smtClean="0"/>
              <a:t>	“</a:t>
            </a:r>
            <a:r>
              <a:rPr lang="en-US" sz="3000" i="1" dirty="0" smtClean="0"/>
              <a:t>I blessed the Most High and praised and honored Him who lives forever:  For His dominion is an everlasting dominion, and His kingdom is from generation to generation.  All the inhabitants of the earth are reputed as nothing; </a:t>
            </a:r>
            <a:r>
              <a:rPr lang="en-US" sz="3000" i="1" u="sng" dirty="0" smtClean="0"/>
              <a:t>He does according to His will in the army of heaven and among the inhabitants of the earth.</a:t>
            </a:r>
            <a:r>
              <a:rPr lang="en-US" sz="3000" i="1" dirty="0" smtClean="0"/>
              <a:t> No one can restrain His hand or say to Him, “What have You done?”  </a:t>
            </a:r>
            <a:r>
              <a:rPr lang="en-US" sz="3000" dirty="0" smtClean="0"/>
              <a:t>Daniel 4:34-35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447800"/>
            <a:ext cx="4038600" cy="5105400"/>
          </a:xfrm>
        </p:spPr>
        <p:txBody>
          <a:bodyPr/>
          <a:lstStyle/>
          <a:p>
            <a:pPr marL="514350" indent="-514350" algn="ctr">
              <a:buNone/>
            </a:pPr>
            <a:r>
              <a:rPr lang="en-US" sz="3200" i="1" dirty="0" smtClean="0"/>
              <a:t>	“</a:t>
            </a:r>
            <a:r>
              <a:rPr lang="en-US" sz="3200" i="1" dirty="0" smtClean="0"/>
              <a:t>Weeping may endure for a night, but joy comes in the morning.”  </a:t>
            </a:r>
            <a:r>
              <a:rPr lang="en-US" sz="3200" dirty="0" smtClean="0"/>
              <a:t>Psalm 30:5</a:t>
            </a:r>
          </a:p>
          <a:p>
            <a:pPr marL="514350" indent="-514350">
              <a:buAutoNum type="arabicPeriod"/>
            </a:pPr>
            <a:endParaRPr lang="en-US" sz="32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447800"/>
            <a:ext cx="4038600" cy="5105400"/>
          </a:xfrm>
        </p:spPr>
        <p:txBody>
          <a:bodyPr/>
          <a:lstStyle/>
          <a:p>
            <a:pPr marL="514350" indent="-514350" algn="ctr">
              <a:buNone/>
            </a:pPr>
            <a:r>
              <a:rPr lang="en-US" sz="3200" i="1" dirty="0" smtClean="0"/>
              <a:t>	“</a:t>
            </a:r>
            <a:r>
              <a:rPr lang="en-US" sz="3200" i="1" dirty="0" smtClean="0"/>
              <a:t>Weeping may endure for a night, but joy comes in the morning.”  </a:t>
            </a:r>
            <a:r>
              <a:rPr lang="en-US" sz="3200" dirty="0" smtClean="0"/>
              <a:t>Psalm 30:5</a:t>
            </a:r>
          </a:p>
          <a:p>
            <a:pPr marL="514350" indent="-514350">
              <a:buAutoNum type="arabicPeriod"/>
            </a:pPr>
            <a:endParaRPr lang="en-US" sz="32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42" name="Picture 2" descr="http://www.abc.net.au/reslib/200801/r216537_843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4349340" cy="521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295400"/>
            <a:ext cx="5562600" cy="4724400"/>
          </a:xfrm>
        </p:spPr>
        <p:txBody>
          <a:bodyPr/>
          <a:lstStyle/>
          <a:p>
            <a:pPr marL="514350" indent="-514350" algn="ctr">
              <a:buNone/>
            </a:pPr>
            <a:r>
              <a:rPr lang="en-US" sz="3200" i="1" dirty="0" smtClean="0"/>
              <a:t> </a:t>
            </a:r>
            <a:r>
              <a:rPr lang="en-US" sz="3200" i="1" dirty="0" smtClean="0"/>
              <a:t>	“</a:t>
            </a:r>
            <a:r>
              <a:rPr lang="en-US" sz="3200" i="1" dirty="0" smtClean="0"/>
              <a:t>Oh, the depth of the riches both of the wisdom and knowledge of God! How unsearchable are His judgments and His ways past finding out!”  </a:t>
            </a:r>
            <a:endParaRPr lang="en-US" sz="3200" i="1" dirty="0" smtClean="0"/>
          </a:p>
          <a:p>
            <a:pPr marL="514350" indent="-514350" algn="ctr">
              <a:buNone/>
            </a:pPr>
            <a:r>
              <a:rPr lang="en-US" sz="3200" dirty="0" smtClean="0"/>
              <a:t>Romans </a:t>
            </a:r>
            <a:r>
              <a:rPr lang="en-US" sz="3200" dirty="0" smtClean="0"/>
              <a:t>11:33 </a:t>
            </a:r>
          </a:p>
          <a:p>
            <a:pPr marL="514350" indent="-514350">
              <a:buAutoNum type="arabicPeriod"/>
            </a:pP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295400"/>
            <a:ext cx="5562600" cy="4724400"/>
          </a:xfrm>
        </p:spPr>
        <p:txBody>
          <a:bodyPr/>
          <a:lstStyle/>
          <a:p>
            <a:pPr marL="514350" indent="-514350" algn="ctr">
              <a:buNone/>
            </a:pPr>
            <a:r>
              <a:rPr lang="en-US" sz="3200" i="1" dirty="0" smtClean="0"/>
              <a:t> </a:t>
            </a:r>
            <a:r>
              <a:rPr lang="en-US" sz="3200" i="1" dirty="0" smtClean="0"/>
              <a:t>	“</a:t>
            </a:r>
            <a:r>
              <a:rPr lang="en-US" sz="3200" i="1" dirty="0" smtClean="0"/>
              <a:t>Oh, the depth of the riches both of the wisdom and knowledge of God! How unsearchable are His judgments and His ways past finding out!”  </a:t>
            </a:r>
            <a:endParaRPr lang="en-US" sz="3200" i="1" dirty="0" smtClean="0"/>
          </a:p>
          <a:p>
            <a:pPr marL="514350" indent="-514350" algn="ctr">
              <a:buNone/>
            </a:pPr>
            <a:r>
              <a:rPr lang="en-US" sz="3200" dirty="0" smtClean="0"/>
              <a:t>Romans </a:t>
            </a:r>
            <a:r>
              <a:rPr lang="en-US" sz="3200" dirty="0" smtClean="0"/>
              <a:t>11:33 </a:t>
            </a:r>
          </a:p>
          <a:p>
            <a:pPr marL="514350" indent="-514350">
              <a:buAutoNum type="arabicPeriod"/>
            </a:pP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2290" name="Picture 2" descr="http://www.identity-theft-faq.com/gfx/detective-fingerprint--95x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685800"/>
            <a:ext cx="3124200" cy="5393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The Final Wall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00600"/>
          </a:xfrm>
        </p:spPr>
        <p:txBody>
          <a:bodyPr/>
          <a:lstStyle/>
          <a:p>
            <a:pPr marL="514350" indent="-514350" algn="ctr">
              <a:buNone/>
            </a:pPr>
            <a:endParaRPr lang="en-US" sz="32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268" name="Picture 4" descr="http://www.littleholeinthewall.com/Images/CastleWal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7150428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The Final Wall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00600"/>
          </a:xfrm>
        </p:spPr>
        <p:txBody>
          <a:bodyPr/>
          <a:lstStyle/>
          <a:p>
            <a:pPr marL="514350" indent="-514350">
              <a:buNone/>
            </a:pPr>
            <a:r>
              <a:rPr lang="en-US" sz="3200" i="1" dirty="0" smtClean="0"/>
              <a:t>	“</a:t>
            </a:r>
            <a:r>
              <a:rPr lang="en-US" sz="3200" i="1" dirty="0" smtClean="0"/>
              <a:t>So the people shouted when the priests blew the trumpets. And it happened when the people heard the sound of the trumpet, and the people shouted with a great shout, that the </a:t>
            </a:r>
            <a:r>
              <a:rPr lang="en-US" sz="3200" b="1" i="1" u="sng" dirty="0" smtClean="0"/>
              <a:t>wall fell down flat</a:t>
            </a:r>
            <a:r>
              <a:rPr lang="en-US" sz="3200" i="1" dirty="0" smtClean="0"/>
              <a:t>. Then the people went up into the city, every man straight before him, and they took the city.”  </a:t>
            </a:r>
            <a:r>
              <a:rPr lang="en-US" sz="3200" dirty="0" smtClean="0"/>
              <a:t>Joshua 6:20</a:t>
            </a:r>
          </a:p>
          <a:p>
            <a:pPr marL="514350" indent="-514350" algn="ctr">
              <a:buNone/>
            </a:pPr>
            <a:endParaRPr lang="en-US" sz="32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The Final Wall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00600"/>
          </a:xfrm>
        </p:spPr>
        <p:txBody>
          <a:bodyPr/>
          <a:lstStyle/>
          <a:p>
            <a:pPr marL="514350" indent="-514350" algn="ctr">
              <a:buNone/>
            </a:pPr>
            <a:endParaRPr lang="en-US" sz="3200" i="1" dirty="0" smtClean="0"/>
          </a:p>
          <a:p>
            <a:pPr marL="514350" indent="-514350" algn="ctr">
              <a:buNone/>
            </a:pPr>
            <a:r>
              <a:rPr lang="en-US" sz="3200" i="1" dirty="0" smtClean="0"/>
              <a:t>See Esther 8</a:t>
            </a:r>
            <a:endParaRPr lang="en-US" sz="3200" dirty="0" smtClean="0"/>
          </a:p>
          <a:p>
            <a:pPr marL="514350" indent="-514350" algn="ctr">
              <a:buNone/>
            </a:pPr>
            <a:endParaRPr lang="en-US" sz="32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The Final Wall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00600"/>
          </a:xfrm>
        </p:spPr>
        <p:txBody>
          <a:bodyPr/>
          <a:lstStyle/>
          <a:p>
            <a:pPr marL="514350" indent="-514350">
              <a:buNone/>
            </a:pPr>
            <a:r>
              <a:rPr lang="en-US" sz="3200" b="1" dirty="0" smtClean="0"/>
              <a:t>Lesson 1: Beware </a:t>
            </a:r>
            <a:r>
              <a:rPr lang="en-US" sz="3200" b="1" dirty="0" smtClean="0"/>
              <a:t>of foolish </a:t>
            </a:r>
            <a:r>
              <a:rPr lang="en-US" sz="3200" b="1" u="sng" dirty="0" smtClean="0"/>
              <a:t>DECISIONS</a:t>
            </a:r>
            <a:r>
              <a:rPr lang="en-US" sz="3200" b="1" dirty="0" smtClean="0"/>
              <a:t> – </a:t>
            </a:r>
            <a:r>
              <a:rPr lang="en-US" sz="3200" b="1" dirty="0" smtClean="0"/>
              <a:t>they will outlive you</a:t>
            </a:r>
            <a:r>
              <a:rPr lang="en-US" sz="3200" b="1" dirty="0" smtClean="0"/>
              <a:t>.</a:t>
            </a:r>
            <a:br>
              <a:rPr lang="en-US" sz="3200" b="1" dirty="0" smtClean="0"/>
            </a:br>
            <a:endParaRPr lang="en-US" sz="3200" b="1" dirty="0" smtClean="0"/>
          </a:p>
          <a:p>
            <a:pPr marL="514350" indent="-514350">
              <a:buNone/>
            </a:pPr>
            <a:r>
              <a:rPr lang="en-US" sz="3200" b="1" dirty="0" smtClean="0"/>
              <a:t> </a:t>
            </a:r>
            <a:endParaRPr lang="en-US" sz="3200" b="1" dirty="0" smtClean="0"/>
          </a:p>
          <a:p>
            <a:pPr marL="514350" indent="-514350">
              <a:buNone/>
            </a:pPr>
            <a:endParaRPr lang="en-US" sz="32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The Final Wall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00600"/>
          </a:xfrm>
        </p:spPr>
        <p:txBody>
          <a:bodyPr/>
          <a:lstStyle/>
          <a:p>
            <a:pPr marL="514350" indent="-514350">
              <a:buNone/>
            </a:pPr>
            <a:r>
              <a:rPr lang="en-US" sz="3200" b="1" dirty="0" smtClean="0"/>
              <a:t>Lesson 1: Beware </a:t>
            </a:r>
            <a:r>
              <a:rPr lang="en-US" sz="3200" b="1" dirty="0" smtClean="0"/>
              <a:t>of foolish </a:t>
            </a:r>
            <a:r>
              <a:rPr lang="en-US" sz="3200" b="1" u="sng" dirty="0" smtClean="0"/>
              <a:t>DECISIONS</a:t>
            </a:r>
            <a:r>
              <a:rPr lang="en-US" sz="3200" b="1" dirty="0" smtClean="0"/>
              <a:t> – </a:t>
            </a:r>
            <a:r>
              <a:rPr lang="en-US" sz="3200" b="1" dirty="0" smtClean="0"/>
              <a:t>they will outlive you</a:t>
            </a:r>
            <a:r>
              <a:rPr lang="en-US" sz="3200" b="1" dirty="0" smtClean="0"/>
              <a:t>.</a:t>
            </a:r>
            <a:br>
              <a:rPr lang="en-US" sz="3200" b="1" dirty="0" smtClean="0"/>
            </a:br>
            <a:endParaRPr lang="en-US" sz="3200" b="1" dirty="0" smtClean="0"/>
          </a:p>
          <a:p>
            <a:pPr marL="514350" indent="-514350">
              <a:buNone/>
            </a:pPr>
            <a:r>
              <a:rPr lang="en-US" sz="3200" b="1" dirty="0" smtClean="0"/>
              <a:t>Lesson 2:  Beware </a:t>
            </a:r>
            <a:r>
              <a:rPr lang="en-US" sz="3200" b="1" dirty="0" smtClean="0"/>
              <a:t>even more </a:t>
            </a:r>
            <a:r>
              <a:rPr lang="en-US" sz="3200" b="1" dirty="0" smtClean="0"/>
              <a:t>so of </a:t>
            </a:r>
            <a:r>
              <a:rPr lang="en-US" sz="3200" b="1" dirty="0" smtClean="0"/>
              <a:t>foolish </a:t>
            </a:r>
            <a:r>
              <a:rPr lang="en-US" sz="3200" b="1" u="sng" dirty="0" smtClean="0"/>
              <a:t>SYSTEMS</a:t>
            </a:r>
            <a:r>
              <a:rPr lang="en-US" sz="3200" b="1" dirty="0" smtClean="0"/>
              <a:t> that </a:t>
            </a:r>
            <a:r>
              <a:rPr lang="en-US" sz="3200" b="1" dirty="0" smtClean="0"/>
              <a:t>enable you to make foolish decisions.</a:t>
            </a:r>
          </a:p>
          <a:p>
            <a:pPr marL="514350" indent="-514350">
              <a:buNone/>
            </a:pPr>
            <a:r>
              <a:rPr lang="en-US" sz="3200" b="1" dirty="0" smtClean="0"/>
              <a:t> </a:t>
            </a:r>
          </a:p>
          <a:p>
            <a:pPr marL="514350" indent="-514350">
              <a:buNone/>
            </a:pPr>
            <a:endParaRPr lang="en-US" sz="32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The Final Wall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00600"/>
          </a:xfrm>
        </p:spPr>
        <p:txBody>
          <a:bodyPr/>
          <a:lstStyle/>
          <a:p>
            <a:pPr marL="514350" indent="-514350">
              <a:buNone/>
            </a:pPr>
            <a:r>
              <a:rPr lang="en-US" sz="3200" i="1" dirty="0" smtClean="0"/>
              <a:t>	“</a:t>
            </a:r>
            <a:r>
              <a:rPr lang="en-US" sz="3200" i="1" dirty="0" smtClean="0"/>
              <a:t>For as the heavens are higher than the earth, so are My ways higher than your ways, and My thoughts than your thoughts.”  </a:t>
            </a:r>
            <a:r>
              <a:rPr lang="en-US" sz="3200" dirty="0" smtClean="0"/>
              <a:t>Isaiah 55:9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0623">
  <a:themeElements>
    <a:clrScheme name="edu_theme_07">
      <a:dk1>
        <a:srgbClr val="000000"/>
      </a:dk1>
      <a:lt1>
        <a:srgbClr val="FFFFFF"/>
      </a:lt1>
      <a:dk2>
        <a:srgbClr val="254B44"/>
      </a:dk2>
      <a:lt2>
        <a:srgbClr val="FEFEE8"/>
      </a:lt2>
      <a:accent1>
        <a:srgbClr val="9ECA10"/>
      </a:accent1>
      <a:accent2>
        <a:srgbClr val="BDA515"/>
      </a:accent2>
      <a:accent3>
        <a:srgbClr val="FF9933"/>
      </a:accent3>
      <a:accent4>
        <a:srgbClr val="20ABBA"/>
      </a:accent4>
      <a:accent5>
        <a:srgbClr val="3768AF"/>
      </a:accent5>
      <a:accent6>
        <a:srgbClr val="D5584B"/>
      </a:accent6>
      <a:hlink>
        <a:srgbClr val="0FD2D7"/>
      </a:hlink>
      <a:folHlink>
        <a:srgbClr val="FF0066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333300"/>
        </a:dk2>
        <a:lt2>
          <a:srgbClr val="B2B2B2"/>
        </a:lt2>
        <a:accent1>
          <a:srgbClr val="469466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0C8B8"/>
        </a:accent5>
        <a:accent6>
          <a:srgbClr val="B98A00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480000"/>
        </a:dk2>
        <a:lt2>
          <a:srgbClr val="DDDDDD"/>
        </a:lt2>
        <a:accent1>
          <a:srgbClr val="C58023"/>
        </a:accent1>
        <a:accent2>
          <a:srgbClr val="4AA280"/>
        </a:accent2>
        <a:accent3>
          <a:srgbClr val="FFFFFF"/>
        </a:accent3>
        <a:accent4>
          <a:srgbClr val="000000"/>
        </a:accent4>
        <a:accent5>
          <a:srgbClr val="DFC0AC"/>
        </a:accent5>
        <a:accent6>
          <a:srgbClr val="429273"/>
        </a:accent6>
        <a:hlink>
          <a:srgbClr val="CD5119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672D2D"/>
        </a:dk1>
        <a:lt1>
          <a:srgbClr val="FFFFFF"/>
        </a:lt1>
        <a:dk2>
          <a:srgbClr val="000000"/>
        </a:dk2>
        <a:lt2>
          <a:srgbClr val="DDDDDD"/>
        </a:lt2>
        <a:accent1>
          <a:srgbClr val="8EA65A"/>
        </a:accent1>
        <a:accent2>
          <a:srgbClr val="FF9900"/>
        </a:accent2>
        <a:accent3>
          <a:srgbClr val="FFFFFF"/>
        </a:accent3>
        <a:accent4>
          <a:srgbClr val="572525"/>
        </a:accent4>
        <a:accent5>
          <a:srgbClr val="C6D0B5"/>
        </a:accent5>
        <a:accent6>
          <a:srgbClr val="E78A00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6" ma:contentTypeDescription="Create a new document." ma:contentTypeScope="" ma:versionID="e4a5fc713301fd121d9c49aa2472189d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01A2F416-A533-4F89-8709-1A57A9E20E12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F7A0A243-438E-485B-8F28-90C0D5ACF1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1DA633-2B3D-41DA-83F8-6E2CD37E725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TP030000623</Template>
  <TotalTime>353</TotalTime>
  <Words>134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TP030000623</vt:lpstr>
      <vt:lpstr>And the Walls Came Tumbling Down</vt:lpstr>
      <vt:lpstr>Slide 2</vt:lpstr>
      <vt:lpstr>Slide 3</vt:lpstr>
      <vt:lpstr>The Final Wall</vt:lpstr>
      <vt:lpstr>The Final Wall</vt:lpstr>
      <vt:lpstr>The Final Wall</vt:lpstr>
      <vt:lpstr>The Final Wall</vt:lpstr>
      <vt:lpstr>The Final Wall</vt:lpstr>
      <vt:lpstr>The Final Wall</vt:lpstr>
      <vt:lpstr>Big Walls vs Big God</vt:lpstr>
      <vt:lpstr>Big Walls vs Big God</vt:lpstr>
      <vt:lpstr>Big Walls vs Big God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Invisible Hand of God</dc:title>
  <dc:creator>Fr. Anthony Messeh</dc:creator>
  <cp:lastModifiedBy>franthony</cp:lastModifiedBy>
  <cp:revision>47</cp:revision>
  <dcterms:created xsi:type="dcterms:W3CDTF">2010-08-18T22:19:35Z</dcterms:created>
  <dcterms:modified xsi:type="dcterms:W3CDTF">2010-10-06T22:35:01Z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TC300006239990</vt:lpwstr>
  </property>
</Properties>
</file>