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7" r:id="rId5"/>
    <p:sldId id="356" r:id="rId6"/>
    <p:sldId id="359" r:id="rId7"/>
    <p:sldId id="368" r:id="rId8"/>
    <p:sldId id="360" r:id="rId9"/>
    <p:sldId id="369" r:id="rId10"/>
    <p:sldId id="361" r:id="rId11"/>
    <p:sldId id="370" r:id="rId12"/>
    <p:sldId id="371" r:id="rId13"/>
    <p:sldId id="372" r:id="rId14"/>
    <p:sldId id="373" r:id="rId15"/>
    <p:sldId id="374" r:id="rId16"/>
    <p:sldId id="3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58023"/>
    <a:srgbClr val="480000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B626-9074-40F9-8B9A-1D0844EF0C1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AE87-8C1A-4519-A70D-D2E53F529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031C-F503-4FB4-8641-F9F61C85912A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7D10-5958-44B1-BF27-E0743AF1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C0F49DD-2817-4D3F-834F-6A85452CA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C4227-2D90-40AD-A4A4-C590427A4C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BF747-0807-4032-BCAC-DE11C78B52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29400" y="65484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48438"/>
            <a:ext cx="838200" cy="261937"/>
          </a:xfrm>
        </p:spPr>
        <p:txBody>
          <a:bodyPr/>
          <a:lstStyle>
            <a:lvl1pPr>
              <a:defRPr/>
            </a:lvl1pPr>
          </a:lstStyle>
          <a:p>
            <a:fld id="{57256E2A-0A96-4BC8-A757-1E9A1A8A0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48438"/>
            <a:ext cx="1905000" cy="2619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93591-D25F-411D-B4E4-3F2B5CA055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C3643-12BF-46D9-B1FD-E97E022DD7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64574-90D1-4441-B3F0-C45012D5D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79F49-EC18-4411-A26B-F010C92DE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8D7F8-7310-46FF-9195-47D25F44F8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997C4-312A-4F62-B33F-025D9332E6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FB7A9-452B-4862-A64A-39861F03E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FF2D2-05BA-4F27-B503-52DA60CCD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/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AutoShape 109"/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AutoShape 108"/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284C15F-A305-4F35-A392-CDFA47A81A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229600" cy="457200"/>
          </a:xfrm>
        </p:spPr>
        <p:txBody>
          <a:bodyPr/>
          <a:lstStyle/>
          <a:p>
            <a:pPr algn="ctr"/>
            <a:r>
              <a:rPr lang="en-US" b="0" dirty="0" smtClean="0"/>
              <a:t>Book of Esther – Part 7</a:t>
            </a:r>
          </a:p>
          <a:p>
            <a:pPr algn="ctr"/>
            <a:r>
              <a:rPr lang="en-US" b="0" dirty="0" smtClean="0"/>
              <a:t>September 29, 2010</a:t>
            </a:r>
            <a:endParaRPr lang="en-US" b="0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620000" cy="1828800"/>
          </a:xfrm>
        </p:spPr>
        <p:txBody>
          <a:bodyPr/>
          <a:lstStyle/>
          <a:p>
            <a:pPr algn="ctr"/>
            <a:r>
              <a:rPr lang="en-US" dirty="0" smtClean="0"/>
              <a:t>The Sweetness of God’s Sovereignty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God Working in Silence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3200" i="1" dirty="0" smtClean="0"/>
              <a:t>See Esther 7</a:t>
            </a: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God Working in Silence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i="1" dirty="0" smtClean="0"/>
              <a:t>	“If you see the oppression of the poor, and the violent perversion of justice and righteousness in a province, do not marvel at the matter; for high official watches over high official, and higher officials are over them.”  </a:t>
            </a:r>
            <a:r>
              <a:rPr lang="en-US" sz="3200" dirty="0" smtClean="0"/>
              <a:t>Ecclesiastes 5:8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Sweetness of God’s Sovereignty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81200"/>
            <a:ext cx="4343400" cy="4419600"/>
          </a:xfrm>
        </p:spPr>
        <p:txBody>
          <a:bodyPr/>
          <a:lstStyle/>
          <a:p>
            <a:pPr marL="514350" indent="-514350" algn="ctr">
              <a:buAutoNum type="arabicPeriod"/>
            </a:pPr>
            <a:endParaRPr lang="en-US" sz="3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http://t1.gstatic.com/images?q=tbn:bAppxkXt5lmneM:http://www.istockphoto.com/file_thumbview_approve/9207320/2/istockphoto_9207320-he-s-got-the-whole-world-in-his-hands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290595" cy="442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Sweetness of God’s Sovereignty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81200"/>
            <a:ext cx="4343400" cy="44196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4000" b="1" dirty="0" smtClean="0"/>
              <a:t>	What appears as the end of the world often ends up being the beginning of life</a:t>
            </a:r>
          </a:p>
          <a:p>
            <a:pPr marL="514350" indent="-514350" algn="ctr">
              <a:buAutoNum type="arabicPeriod"/>
            </a:pPr>
            <a:endParaRPr lang="en-US" sz="3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 descr="http://t1.gstatic.com/images?q=tbn:bAppxkXt5lmneM:http://www.istockphoto.com/file_thumbview_approve/9207320/2/istockphoto_9207320-he-s-got-the-whole-world-in-his-hands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290595" cy="442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endParaRPr lang="en-US" sz="3200" b="1" u="sn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290" name="Picture 2" descr="The story of Job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219200"/>
            <a:ext cx="6527800" cy="489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Job 3:1-3,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i="1" dirty="0" smtClean="0"/>
              <a:t>	“After this Job opened his mouth and cursed the day of his birth.  And Job spoke, and said:  ‘May the day perish on which I was born, and the night in which it was said, ‘A male child is conceived.’…Why did I not die at birth?  Why did I not perish when I came from the womb?”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Job 3:24-26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i="1" dirty="0" smtClean="0"/>
              <a:t>	“For my sighing comes before I eat, and my </a:t>
            </a:r>
            <a:r>
              <a:rPr lang="en-US" sz="3200" i="1" dirty="0" err="1" smtClean="0"/>
              <a:t>groanings</a:t>
            </a:r>
            <a:r>
              <a:rPr lang="en-US" sz="3200" i="1" dirty="0" smtClean="0"/>
              <a:t> pour out like water.  For the thing I greatly feared has come upon me, and what I dreaded has happened to me.  I am not at ease, nor am I quiet; I have no rest, for trouble comes.”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Understanding God’s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218" name="Picture 2" descr="http://images.travelpod.com/users/josie_ty/1.1204611120.thick-fog-at-d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248400" cy="4680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Understanding God’s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i="1" dirty="0" smtClean="0"/>
              <a:t>	“And we know that all things work together for good to those who love God, to those who are the called according to His purpose.”  </a:t>
            </a:r>
            <a:r>
              <a:rPr lang="en-US" sz="3200" dirty="0" smtClean="0"/>
              <a:t>Romans 8:28</a:t>
            </a:r>
          </a:p>
          <a:p>
            <a:pPr marL="514350" indent="-514350">
              <a:buAutoNum type="arabicPeriod"/>
            </a:pPr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God Working in Silence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 descr="http://t0.gstatic.com/images?q=tbn:B8WcAu1_d58AJM:http://i269.photobucket.com/albums/jj64/christillustrations/Jesus/god-7.gif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657600" cy="446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God Working in Silence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i="1" dirty="0" smtClean="0"/>
              <a:t>	“And the word of the LORD was rare in those days; there was no widespread revelation.”  </a:t>
            </a:r>
            <a:r>
              <a:rPr lang="en-US" sz="3200" dirty="0" smtClean="0"/>
              <a:t>1 Samuel 3:1</a:t>
            </a:r>
          </a:p>
          <a:p>
            <a:pPr marL="514350" indent="-514350">
              <a:buAutoNum type="arabicPeriod"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God Working in Silence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i="1" dirty="0" smtClean="0"/>
              <a:t>	“And the word of the LORD was rare in those days; there was no widespread revelation.”  </a:t>
            </a:r>
            <a:r>
              <a:rPr lang="en-US" sz="3200" dirty="0" smtClean="0"/>
              <a:t>1 Samuel 3:1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 algn="ctr">
              <a:buNone/>
            </a:pPr>
            <a:r>
              <a:rPr lang="en-US" sz="3600" b="1" dirty="0" smtClean="0"/>
              <a:t>The turning points of life are 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often very subtle 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623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6" ma:contentTypeDescription="Create a new document." ma:contentTypeScope="" ma:versionID="e4a5fc713301fd121d9c49aa2472189d"/>
</file>

<file path=customXml/itemProps1.xml><?xml version="1.0" encoding="utf-8"?>
<ds:datastoreItem xmlns:ds="http://schemas.openxmlformats.org/officeDocument/2006/customXml" ds:itemID="{471DA633-2B3D-41DA-83F8-6E2CD37E72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A0A243-438E-485B-8F28-90C0D5ACF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2F416-A533-4F89-8709-1A57A9E20E1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TP030000623</Template>
  <TotalTime>337</TotalTime>
  <Words>84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TP030000623</vt:lpstr>
      <vt:lpstr>The Sweetness of God’s Sovereignty</vt:lpstr>
      <vt:lpstr>Slide 2</vt:lpstr>
      <vt:lpstr>Job 3:1-3, 11</vt:lpstr>
      <vt:lpstr>Job 3:24-26</vt:lpstr>
      <vt:lpstr>Understanding God’s Timing</vt:lpstr>
      <vt:lpstr>Understanding God’s Timing</vt:lpstr>
      <vt:lpstr>God Working in Silence</vt:lpstr>
      <vt:lpstr>God Working in Silence</vt:lpstr>
      <vt:lpstr>God Working in Silence</vt:lpstr>
      <vt:lpstr>God Working in Silence</vt:lpstr>
      <vt:lpstr>God Working in Silence</vt:lpstr>
      <vt:lpstr>The Sweetness of God’s Sovereignty</vt:lpstr>
      <vt:lpstr>The Sweetness of God’s Sovereignty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Invisible Hand of God</dc:title>
  <dc:creator>Fr. Anthony Messeh</dc:creator>
  <cp:lastModifiedBy>franthony</cp:lastModifiedBy>
  <cp:revision>43</cp:revision>
  <dcterms:created xsi:type="dcterms:W3CDTF">2010-08-18T22:19:35Z</dcterms:created>
  <dcterms:modified xsi:type="dcterms:W3CDTF">2010-09-29T22:44:37Z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TC300006239990</vt:lpwstr>
  </property>
</Properties>
</file>