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7" r:id="rId5"/>
    <p:sldId id="356" r:id="rId6"/>
    <p:sldId id="357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4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58023"/>
    <a:srgbClr val="480000"/>
    <a:srgbClr val="99CCFF"/>
    <a:srgbClr val="FFFF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5B626-9074-40F9-8B9A-1D0844EF0C1D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CAE87-8C1A-4519-A70D-D2E53F529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7031C-F503-4FB4-8641-F9F61C85912A}" type="datetimeFigureOut">
              <a:rPr lang="en-US" smtClean="0"/>
              <a:pPr/>
              <a:t>9/22/2010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57D10-5958-44B1-BF27-E0743AF1B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00800"/>
            <a:ext cx="19812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162800" y="6515100"/>
            <a:ext cx="1839913" cy="244475"/>
          </a:xfrm>
        </p:spPr>
        <p:txBody>
          <a:bodyPr/>
          <a:lstStyle>
            <a:lvl1pPr>
              <a:defRPr b="0" i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8600" y="6400800"/>
            <a:ext cx="381000" cy="244475"/>
          </a:xfrm>
        </p:spPr>
        <p:txBody>
          <a:bodyPr/>
          <a:lstStyle>
            <a:lvl1pPr>
              <a:defRPr sz="1200"/>
            </a:lvl1pPr>
          </a:lstStyle>
          <a:p>
            <a:fld id="{BC0F49DD-2817-4D3F-834F-6A85452CA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5638800" y="57912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382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10000"/>
            <a:ext cx="8229600" cy="457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0C4227-2D90-40AD-A4A4-C590427A4C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381000"/>
            <a:ext cx="2047875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91225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1BF747-0807-4032-BCAC-DE11C78B527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219200"/>
            <a:ext cx="8191500" cy="51816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29400" y="654843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548438"/>
            <a:ext cx="838200" cy="261937"/>
          </a:xfrm>
        </p:spPr>
        <p:txBody>
          <a:bodyPr/>
          <a:lstStyle>
            <a:lvl1pPr>
              <a:defRPr/>
            </a:lvl1pPr>
          </a:lstStyle>
          <a:p>
            <a:fld id="{57256E2A-0A96-4BC8-A757-1E9A1A8A05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81000" y="6548438"/>
            <a:ext cx="1905000" cy="2619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F93591-D25F-411D-B4E4-3F2B5CA055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FC3643-12BF-46D9-B1FD-E97E022DD7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195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219200"/>
            <a:ext cx="40195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64574-90D1-4441-B3F0-C45012D5DC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779F49-EC18-4411-A26B-F010C92DEC9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E8D7F8-7310-46FF-9195-47D25F44F8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D997C4-312A-4F62-B33F-025D9332E6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5FB7A9-452B-4862-A64A-39861F03E7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BFF2D2-05BA-4F27-B503-52DA60CCD5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AutoShape 110"/>
          <p:cNvSpPr>
            <a:spLocks noChangeArrowheads="1"/>
          </p:cNvSpPr>
          <p:nvPr/>
        </p:nvSpPr>
        <p:spPr bwMode="ltGray">
          <a:xfrm>
            <a:off x="228600" y="381000"/>
            <a:ext cx="4800600" cy="609600"/>
          </a:xfrm>
          <a:prstGeom prst="roundRect">
            <a:avLst>
              <a:gd name="adj" fmla="val 41667"/>
            </a:avLst>
          </a:prstGeom>
          <a:gradFill rotWithShape="1">
            <a:gsLst>
              <a:gs pos="0">
                <a:srgbClr val="FFFFFF">
                  <a:alpha val="50000"/>
                </a:srgbClr>
              </a:gs>
              <a:gs pos="100000">
                <a:srgbClr val="FFFFFF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" name="AutoShape 109"/>
          <p:cNvSpPr>
            <a:spLocks noChangeArrowheads="1"/>
          </p:cNvSpPr>
          <p:nvPr/>
        </p:nvSpPr>
        <p:spPr bwMode="ltGray">
          <a:xfrm>
            <a:off x="381000" y="381000"/>
            <a:ext cx="4724400" cy="609600"/>
          </a:xfrm>
          <a:prstGeom prst="roundRect">
            <a:avLst>
              <a:gd name="adj" fmla="val 41667"/>
            </a:avLst>
          </a:prstGeom>
          <a:gradFill rotWithShape="1">
            <a:gsLst>
              <a:gs pos="0">
                <a:schemeClr val="bg1">
                  <a:alpha val="60001"/>
                </a:schemeClr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" name="AutoShape 108"/>
          <p:cNvSpPr>
            <a:spLocks noChangeArrowheads="1"/>
          </p:cNvSpPr>
          <p:nvPr/>
        </p:nvSpPr>
        <p:spPr bwMode="ltGray">
          <a:xfrm>
            <a:off x="609600" y="381000"/>
            <a:ext cx="8229600" cy="609600"/>
          </a:xfrm>
          <a:prstGeom prst="roundRect">
            <a:avLst>
              <a:gd name="adj" fmla="val 41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19200"/>
            <a:ext cx="81915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629400" y="65484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191000" y="6548438"/>
            <a:ext cx="838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1284C15F-A305-4F35-A392-CDFA47A81A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81000" y="6548438"/>
            <a:ext cx="1905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85800" y="381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267200"/>
            <a:ext cx="8229600" cy="457200"/>
          </a:xfrm>
        </p:spPr>
        <p:txBody>
          <a:bodyPr/>
          <a:lstStyle/>
          <a:p>
            <a:pPr algn="ctr"/>
            <a:r>
              <a:rPr lang="en-US" b="0" dirty="0" smtClean="0"/>
              <a:t>Book of Esther – Part </a:t>
            </a:r>
            <a:r>
              <a:rPr lang="en-US" b="0" dirty="0" smtClean="0"/>
              <a:t>6</a:t>
            </a:r>
            <a:endParaRPr lang="en-US" b="0" dirty="0" smtClean="0"/>
          </a:p>
          <a:p>
            <a:pPr algn="ctr"/>
            <a:r>
              <a:rPr lang="en-US" b="0" dirty="0" smtClean="0"/>
              <a:t>September </a:t>
            </a:r>
            <a:r>
              <a:rPr lang="en-US" b="0" dirty="0" smtClean="0"/>
              <a:t>22, </a:t>
            </a:r>
            <a:r>
              <a:rPr lang="en-US" b="0" dirty="0" smtClean="0"/>
              <a:t>2010</a:t>
            </a:r>
            <a:endParaRPr lang="en-US" b="0" dirty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7620000" cy="1828800"/>
          </a:xfrm>
        </p:spPr>
        <p:txBody>
          <a:bodyPr/>
          <a:lstStyle/>
          <a:p>
            <a:pPr algn="ctr"/>
            <a:r>
              <a:rPr lang="en-US" dirty="0" smtClean="0"/>
              <a:t>What Goes Around Comes Around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 smtClean="0"/>
              <a:t>God finishes what He starts</a:t>
            </a:r>
            <a:endParaRPr lang="en-US" sz="3200" b="1" dirty="0" smtClean="0"/>
          </a:p>
          <a:p>
            <a:pPr marL="514350" indent="-514350">
              <a:buNone/>
            </a:pPr>
            <a:endParaRPr lang="en-US" sz="3200" i="1" dirty="0" smtClean="0"/>
          </a:p>
          <a:p>
            <a:pPr marL="514350" indent="-51435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being confident of this very thing, that He who has begun a good work in you will complete it until the day of Jesus Christ”  </a:t>
            </a:r>
            <a:r>
              <a:rPr lang="en-US" sz="3200" dirty="0" smtClean="0"/>
              <a:t>Philippians 1:6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 smtClean="0"/>
              <a:t>God finishes what He starts</a:t>
            </a:r>
            <a:endParaRPr lang="en-US" sz="3200" b="1" dirty="0" smtClean="0"/>
          </a:p>
          <a:p>
            <a:pPr marL="514350" indent="-514350">
              <a:buNone/>
            </a:pPr>
            <a:endParaRPr lang="en-US" sz="3200" i="1" dirty="0" smtClean="0"/>
          </a:p>
          <a:p>
            <a:pPr marL="514350" indent="-51435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I will make you [the Jews] a great nation; I will bless you and make your name great; and you shall be a blessing.  I will bless those who bless you, and I will curse him who curses you”  </a:t>
            </a:r>
            <a:r>
              <a:rPr lang="en-US" sz="3200" dirty="0" smtClean="0"/>
              <a:t>Genesis 12:2-3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Don’t </a:t>
            </a:r>
            <a:r>
              <a:rPr lang="en-US" smtClean="0"/>
              <a:t>stop believing…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181600"/>
          </a:xfrm>
        </p:spPr>
        <p:txBody>
          <a:bodyPr/>
          <a:lstStyle/>
          <a:p>
            <a:pPr>
              <a:buNone/>
            </a:pPr>
            <a:endParaRPr lang="en-US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When </a:t>
            </a:r>
            <a:r>
              <a:rPr lang="en-US" sz="3200" dirty="0" smtClean="0"/>
              <a:t>all seems lost, it </a:t>
            </a:r>
            <a:r>
              <a:rPr lang="en-US" sz="3200" dirty="0" smtClean="0"/>
              <a:t>isn’t</a:t>
            </a:r>
            <a:endParaRPr lang="en-US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When no one seems to notice, God </a:t>
            </a:r>
            <a:r>
              <a:rPr lang="en-US" sz="3200" dirty="0" smtClean="0"/>
              <a:t>does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sz="3200" dirty="0" smtClean="0"/>
              <a:t>You </a:t>
            </a:r>
            <a:r>
              <a:rPr lang="en-US" sz="3200" dirty="0" smtClean="0"/>
              <a:t>can’t outrun </a:t>
            </a:r>
            <a:r>
              <a:rPr lang="en-US" sz="3200" dirty="0" smtClean="0"/>
              <a:t>the consequences of </a:t>
            </a:r>
            <a:r>
              <a:rPr lang="en-US" sz="3200" dirty="0" smtClean="0"/>
              <a:t>evil</a:t>
            </a:r>
            <a:endParaRPr lang="en-US" sz="32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3200" dirty="0" smtClean="0"/>
              <a:t>God </a:t>
            </a:r>
            <a:r>
              <a:rPr lang="en-US" sz="3200" dirty="0" smtClean="0"/>
              <a:t>finishes what He starts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Invisible Hand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91500" cy="4953000"/>
          </a:xfrm>
        </p:spPr>
        <p:txBody>
          <a:bodyPr/>
          <a:lstStyle/>
          <a:p>
            <a:pPr algn="ctr">
              <a:buNone/>
            </a:pPr>
            <a:endParaRPr lang="en-US" sz="3200" b="1" u="sng" dirty="0" smtClean="0"/>
          </a:p>
          <a:p>
            <a:pPr algn="ctr">
              <a:buNone/>
            </a:pPr>
            <a:endParaRPr lang="en-US" sz="3200" b="1" u="sng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://t0.gstatic.com/images?q=tbn:B8WcAu1_d58AJM:http://i269.photobucket.com/albums/jj64/christillustrations/Jesus/god-7.gif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76018"/>
            <a:ext cx="3657600" cy="4468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Invisible Hand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91500" cy="4953000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Things aren’t always what they seem…</a:t>
            </a:r>
            <a:endParaRPr lang="en-US" sz="3200" b="1" u="sng" dirty="0" smtClean="0"/>
          </a:p>
          <a:p>
            <a:pPr algn="ctr">
              <a:buNone/>
            </a:pPr>
            <a:endParaRPr lang="en-US" sz="3200" b="1" u="sng" dirty="0" smtClean="0"/>
          </a:p>
          <a:p>
            <a:pPr algn="ctr">
              <a:buNone/>
            </a:pPr>
            <a:endParaRPr lang="en-US" sz="3200" b="1" u="sng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t0.gstatic.com/images?q=tbn:B8WcAu1_d58AJM:http://i269.photobucket.com/albums/jj64/christillustrations/Jesus/god-7.gif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76018"/>
            <a:ext cx="3657600" cy="4468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AutoNum type="arabicPeriod"/>
            </a:pPr>
            <a:endParaRPr lang="en-US" sz="3200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When all seems lost, it </a:t>
            </a:r>
            <a:r>
              <a:rPr lang="en-US" sz="3200" b="1" dirty="0" smtClean="0"/>
              <a:t>isn’t</a:t>
            </a:r>
          </a:p>
          <a:p>
            <a:pPr marL="514350" indent="-514350">
              <a:buAutoNum type="arabicPeriod"/>
            </a:pPr>
            <a:endParaRPr lang="en-US" sz="32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When all seems lost, it </a:t>
            </a:r>
            <a:r>
              <a:rPr lang="en-US" sz="3200" b="1" dirty="0" smtClean="0"/>
              <a:t>isn’t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When </a:t>
            </a:r>
            <a:r>
              <a:rPr lang="en-US" sz="3200" b="1" dirty="0" smtClean="0"/>
              <a:t>no one seems to notice, God </a:t>
            </a:r>
            <a:r>
              <a:rPr lang="en-US" sz="3200" b="1" dirty="0" smtClean="0"/>
              <a:t>does</a:t>
            </a:r>
          </a:p>
          <a:p>
            <a:pPr marL="514350" indent="-514350">
              <a:buAutoNum type="arabicPeriod"/>
            </a:pPr>
            <a:endParaRPr lang="en-US" sz="3200" b="1" dirty="0" smtClean="0"/>
          </a:p>
          <a:p>
            <a:pPr marL="514350" indent="-514350" algn="ctr">
              <a:buNone/>
            </a:pPr>
            <a:r>
              <a:rPr lang="en-US" sz="3200" i="1" dirty="0" smtClean="0"/>
              <a:t>See Esther 6:1-3</a:t>
            </a:r>
            <a:endParaRPr lang="en-US" sz="3200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When all seems lost, it </a:t>
            </a:r>
            <a:r>
              <a:rPr lang="en-US" sz="3200" b="1" dirty="0" smtClean="0"/>
              <a:t>isn’t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When </a:t>
            </a:r>
            <a:r>
              <a:rPr lang="en-US" sz="3200" b="1" dirty="0" smtClean="0"/>
              <a:t>no one seems to notice, God </a:t>
            </a:r>
            <a:r>
              <a:rPr lang="en-US" sz="3200" b="1" dirty="0" smtClean="0"/>
              <a:t>does</a:t>
            </a:r>
          </a:p>
          <a:p>
            <a:pPr marL="514350" indent="-514350">
              <a:buAutoNum type="arabicPeriod"/>
            </a:pPr>
            <a:endParaRPr lang="en-US" sz="3200" b="1" dirty="0" smtClean="0"/>
          </a:p>
          <a:p>
            <a:pPr marL="514350" indent="-51435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Oh, the depth of the riches both of the wisdom and knowledge of God! How unsearchable are His judgments and His ways past finding out!”  </a:t>
            </a:r>
            <a:r>
              <a:rPr lang="en-US" sz="3200" dirty="0" smtClean="0"/>
              <a:t>Romans 11:33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When all seems lost, it </a:t>
            </a:r>
            <a:r>
              <a:rPr lang="en-US" sz="3200" b="1" dirty="0" smtClean="0"/>
              <a:t>isn’t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When </a:t>
            </a:r>
            <a:r>
              <a:rPr lang="en-US" sz="3200" b="1" dirty="0" smtClean="0"/>
              <a:t>no one seems to notice, God </a:t>
            </a:r>
            <a:r>
              <a:rPr lang="en-US" sz="3200" b="1" dirty="0" smtClean="0"/>
              <a:t>does</a:t>
            </a:r>
          </a:p>
          <a:p>
            <a:pPr marL="514350" indent="-514350">
              <a:buAutoNum type="arabicPeriod"/>
            </a:pPr>
            <a:endParaRPr lang="en-US" sz="3200" b="1" dirty="0" smtClean="0"/>
          </a:p>
          <a:p>
            <a:pPr marL="514350" indent="-51435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For God is not unjust to forget your work and labor of love which you have shown toward His </a:t>
            </a:r>
            <a:r>
              <a:rPr lang="en-US" sz="3200" i="1" dirty="0" smtClean="0"/>
              <a:t>name”  </a:t>
            </a:r>
            <a:r>
              <a:rPr lang="en-US" sz="3200" dirty="0" smtClean="0"/>
              <a:t>Hebrews 6:10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609600"/>
          </a:xfrm>
        </p:spPr>
        <p:txBody>
          <a:bodyPr/>
          <a:lstStyle/>
          <a:p>
            <a:r>
              <a:rPr lang="en-US" dirty="0" smtClean="0"/>
              <a:t>Four Principles about Trusting in God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 smtClean="0"/>
              <a:t>You can’t outrun the consequences of evil</a:t>
            </a:r>
            <a:endParaRPr lang="en-US" sz="3200" b="1" dirty="0" smtClean="0"/>
          </a:p>
          <a:p>
            <a:pPr marL="514350" indent="-514350">
              <a:buNone/>
            </a:pPr>
            <a:endParaRPr lang="en-US" sz="3200" i="1" dirty="0" smtClean="0"/>
          </a:p>
          <a:p>
            <a:pPr marL="514350" indent="-51435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Do not be deceived, God is not mocked; for whatever a man sows, that he will also reap.”  </a:t>
            </a:r>
            <a:r>
              <a:rPr lang="en-US" sz="3200" dirty="0" smtClean="0"/>
              <a:t>Galatians </a:t>
            </a:r>
            <a:r>
              <a:rPr lang="en-US" sz="3200" dirty="0" smtClean="0"/>
              <a:t>6:7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93591-D25F-411D-B4E4-3F2B5CA0554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030000623">
  <a:themeElements>
    <a:clrScheme name="edu_theme_07">
      <a:dk1>
        <a:srgbClr val="000000"/>
      </a:dk1>
      <a:lt1>
        <a:srgbClr val="FFFFFF"/>
      </a:lt1>
      <a:dk2>
        <a:srgbClr val="254B44"/>
      </a:dk2>
      <a:lt2>
        <a:srgbClr val="FEFEE8"/>
      </a:lt2>
      <a:accent1>
        <a:srgbClr val="9ECA10"/>
      </a:accent1>
      <a:accent2>
        <a:srgbClr val="BDA515"/>
      </a:accent2>
      <a:accent3>
        <a:srgbClr val="FF9933"/>
      </a:accent3>
      <a:accent4>
        <a:srgbClr val="20ABBA"/>
      </a:accent4>
      <a:accent5>
        <a:srgbClr val="3768AF"/>
      </a:accent5>
      <a:accent6>
        <a:srgbClr val="D5584B"/>
      </a:accent6>
      <a:hlink>
        <a:srgbClr val="0FD2D7"/>
      </a:hlink>
      <a:folHlink>
        <a:srgbClr val="FF0066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33300"/>
        </a:dk2>
        <a:lt2>
          <a:srgbClr val="B2B2B2"/>
        </a:lt2>
        <a:accent1>
          <a:srgbClr val="469466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0C8B8"/>
        </a:accent5>
        <a:accent6>
          <a:srgbClr val="B98A00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0000"/>
        </a:dk2>
        <a:lt2>
          <a:srgbClr val="DDDDDD"/>
        </a:lt2>
        <a:accent1>
          <a:srgbClr val="C58023"/>
        </a:accent1>
        <a:accent2>
          <a:srgbClr val="4AA280"/>
        </a:accent2>
        <a:accent3>
          <a:srgbClr val="FFFFFF"/>
        </a:accent3>
        <a:accent4>
          <a:srgbClr val="000000"/>
        </a:accent4>
        <a:accent5>
          <a:srgbClr val="DFC0AC"/>
        </a:accent5>
        <a:accent6>
          <a:srgbClr val="429273"/>
        </a:accent6>
        <a:hlink>
          <a:srgbClr val="CD5119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672D2D"/>
        </a:dk1>
        <a:lt1>
          <a:srgbClr val="FFFFFF"/>
        </a:lt1>
        <a:dk2>
          <a:srgbClr val="000000"/>
        </a:dk2>
        <a:lt2>
          <a:srgbClr val="DDDDDD"/>
        </a:lt2>
        <a:accent1>
          <a:srgbClr val="8EA65A"/>
        </a:accent1>
        <a:accent2>
          <a:srgbClr val="FF9900"/>
        </a:accent2>
        <a:accent3>
          <a:srgbClr val="FFFFFF"/>
        </a:accent3>
        <a:accent4>
          <a:srgbClr val="572525"/>
        </a:accent4>
        <a:accent5>
          <a:srgbClr val="C6D0B5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6" ma:contentTypeDescription="Create a new document." ma:contentTypeScope="" ma:versionID="e4a5fc713301fd121d9c49aa2472189d"/>
</file>

<file path=customXml/itemProps1.xml><?xml version="1.0" encoding="utf-8"?>
<ds:datastoreItem xmlns:ds="http://schemas.openxmlformats.org/officeDocument/2006/customXml" ds:itemID="{471DA633-2B3D-41DA-83F8-6E2CD37E72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A0A243-438E-485B-8F28-90C0D5ACF1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2F416-A533-4F89-8709-1A57A9E20E12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TP030000623</Template>
  <TotalTime>323</TotalTime>
  <Words>209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TP030000623</vt:lpstr>
      <vt:lpstr>What Goes Around Comes Around</vt:lpstr>
      <vt:lpstr>The Invisible Hand of God</vt:lpstr>
      <vt:lpstr>The Invisible Hand of God</vt:lpstr>
      <vt:lpstr>Four Principles about Trusting in God</vt:lpstr>
      <vt:lpstr>Four Principles about Trusting in God</vt:lpstr>
      <vt:lpstr>Four Principles about Trusting in God</vt:lpstr>
      <vt:lpstr>Four Principles about Trusting in God</vt:lpstr>
      <vt:lpstr>Four Principles about Trusting in God</vt:lpstr>
      <vt:lpstr>Four Principles about Trusting in God</vt:lpstr>
      <vt:lpstr>Four Principles about Trusting in God</vt:lpstr>
      <vt:lpstr>Four Principles about Trusting in God</vt:lpstr>
      <vt:lpstr>Don’t stop believing…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Invisible Hand of God</dc:title>
  <dc:creator>Fr. Anthony Messeh</dc:creator>
  <cp:lastModifiedBy>franthony</cp:lastModifiedBy>
  <cp:revision>38</cp:revision>
  <dcterms:created xsi:type="dcterms:W3CDTF">2010-08-18T22:19:35Z</dcterms:created>
  <dcterms:modified xsi:type="dcterms:W3CDTF">2010-09-22T22:00:28Z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TC300006239990</vt:lpwstr>
  </property>
</Properties>
</file>