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77" r:id="rId5"/>
    <p:sldId id="305" r:id="rId6"/>
    <p:sldId id="289" r:id="rId7"/>
    <p:sldId id="293" r:id="rId8"/>
    <p:sldId id="306" r:id="rId9"/>
    <p:sldId id="307" r:id="rId10"/>
    <p:sldId id="308" r:id="rId11"/>
    <p:sldId id="309" r:id="rId12"/>
    <p:sldId id="310" r:id="rId13"/>
    <p:sldId id="294" r:id="rId14"/>
    <p:sldId id="311" r:id="rId15"/>
    <p:sldId id="299" r:id="rId16"/>
    <p:sldId id="312" r:id="rId17"/>
    <p:sldId id="313" r:id="rId18"/>
    <p:sldId id="300" r:id="rId19"/>
    <p:sldId id="314" r:id="rId20"/>
    <p:sldId id="315" r:id="rId21"/>
    <p:sldId id="316" r:id="rId22"/>
    <p:sldId id="317" r:id="rId23"/>
    <p:sldId id="31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58023"/>
    <a:srgbClr val="480000"/>
    <a:srgbClr val="99CCFF"/>
    <a:srgbClr val="FFFFFF"/>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85B626-9074-40F9-8B9A-1D0844EF0C1D}" type="datetimeFigureOut">
              <a:rPr lang="en-US" smtClean="0"/>
              <a:pPr/>
              <a:t>8/25/2010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5CAE87-8C1A-4519-A70D-D2E53F5297D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7031C-F503-4FB4-8641-F9F61C85912A}" type="datetimeFigureOut">
              <a:rPr lang="en-US" smtClean="0"/>
              <a:pPr/>
              <a:t>8/25/2010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57D10-5958-44B1-BF27-E0743AF1B5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685800" y="6400800"/>
            <a:ext cx="19812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7162800" y="6515100"/>
            <a:ext cx="1839913" cy="244475"/>
          </a:xfrm>
        </p:spPr>
        <p:txBody>
          <a:bodyPr/>
          <a:lstStyle>
            <a:lvl1pPr>
              <a:defRPr b="0" i="1">
                <a:solidFill>
                  <a:schemeClr val="tx1"/>
                </a:solidFill>
              </a:defRPr>
            </a:lvl1pPr>
          </a:lstStyle>
          <a:p>
            <a:r>
              <a:rPr lang="en-US" smtClean="0"/>
              <a:t>www.themegallery.com</a:t>
            </a:r>
            <a:endParaRPr lang="en-US"/>
          </a:p>
        </p:txBody>
      </p:sp>
      <p:sp>
        <p:nvSpPr>
          <p:cNvPr id="3078" name="Rectangle 6"/>
          <p:cNvSpPr>
            <a:spLocks noGrp="1" noChangeArrowheads="1"/>
          </p:cNvSpPr>
          <p:nvPr>
            <p:ph type="sldNum" sz="quarter" idx="4"/>
          </p:nvPr>
        </p:nvSpPr>
        <p:spPr>
          <a:xfrm>
            <a:off x="228600" y="6400800"/>
            <a:ext cx="381000" cy="244475"/>
          </a:xfrm>
        </p:spPr>
        <p:txBody>
          <a:bodyPr/>
          <a:lstStyle>
            <a:lvl1pPr>
              <a:defRPr sz="1200"/>
            </a:lvl1pPr>
          </a:lstStyle>
          <a:p>
            <a:fld id="{BC0F49DD-2817-4D3F-834F-6A85452CA9B5}" type="slidenum">
              <a:rPr lang="en-US"/>
              <a:pPr/>
              <a:t>‹#›</a:t>
            </a:fld>
            <a:endParaRPr lang="en-US"/>
          </a:p>
        </p:txBody>
      </p:sp>
      <p:sp>
        <p:nvSpPr>
          <p:cNvPr id="3086" name="Text Box 14"/>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r>
              <a:rPr lang="en-US" sz="2800" b="1">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720C4227-2D90-40AD-A4A4-C590427A4CA7}"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B21BF747-0807-4032-BCAC-DE11C78B527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219200"/>
            <a:ext cx="8191500" cy="5181600"/>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6629400" y="6548438"/>
            <a:ext cx="2133600" cy="244475"/>
          </a:xfrm>
        </p:spPr>
        <p:txBody>
          <a:bodyPr/>
          <a:lstStyle>
            <a:lvl1pPr>
              <a:defRPr/>
            </a:lvl1pPr>
          </a:lstStyle>
          <a:p>
            <a:r>
              <a:rPr lang="en-US"/>
              <a:t>www.themegallery.com</a:t>
            </a:r>
          </a:p>
        </p:txBody>
      </p:sp>
      <p:sp>
        <p:nvSpPr>
          <p:cNvPr id="5" name="Slide Number Placeholder 4"/>
          <p:cNvSpPr>
            <a:spLocks noGrp="1"/>
          </p:cNvSpPr>
          <p:nvPr>
            <p:ph type="sldNum" sz="quarter" idx="11"/>
          </p:nvPr>
        </p:nvSpPr>
        <p:spPr>
          <a:xfrm>
            <a:off x="4191000" y="6548438"/>
            <a:ext cx="838200" cy="261937"/>
          </a:xfrm>
        </p:spPr>
        <p:txBody>
          <a:bodyPr/>
          <a:lstStyle>
            <a:lvl1pPr>
              <a:defRPr/>
            </a:lvl1pPr>
          </a:lstStyle>
          <a:p>
            <a:fld id="{57256E2A-0A96-4BC8-A757-1E9A1A8A05CD}" type="slidenum">
              <a:rPr lang="en-US"/>
              <a:pPr/>
              <a:t>‹#›</a:t>
            </a:fld>
            <a:endParaRPr lang="en-US"/>
          </a:p>
        </p:txBody>
      </p:sp>
      <p:sp>
        <p:nvSpPr>
          <p:cNvPr id="6" name="Date Placeholder 5"/>
          <p:cNvSpPr>
            <a:spLocks noGrp="1"/>
          </p:cNvSpPr>
          <p:nvPr>
            <p:ph type="dt" sz="half" idx="12"/>
          </p:nvPr>
        </p:nvSpPr>
        <p:spPr>
          <a:xfrm>
            <a:off x="381000" y="6548438"/>
            <a:ext cx="1905000" cy="261937"/>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29F93591-D25F-411D-B4E4-3F2B5CA0554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10FC3643-12BF-46D9-B1FD-E97E022DD7F7}"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51964574-90D1-4441-B3F0-C45012D5DCEA}"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www.themegallery.com</a:t>
            </a:r>
          </a:p>
        </p:txBody>
      </p:sp>
      <p:sp>
        <p:nvSpPr>
          <p:cNvPr id="8" name="Slide Number Placeholder 7"/>
          <p:cNvSpPr>
            <a:spLocks noGrp="1"/>
          </p:cNvSpPr>
          <p:nvPr>
            <p:ph type="sldNum" sz="quarter" idx="11"/>
          </p:nvPr>
        </p:nvSpPr>
        <p:spPr/>
        <p:txBody>
          <a:bodyPr/>
          <a:lstStyle>
            <a:lvl1pPr>
              <a:defRPr/>
            </a:lvl1pPr>
          </a:lstStyle>
          <a:p>
            <a:fld id="{CA779F49-EC18-4411-A26B-F010C92DEC9E}"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www.themegallery.com</a:t>
            </a:r>
          </a:p>
        </p:txBody>
      </p:sp>
      <p:sp>
        <p:nvSpPr>
          <p:cNvPr id="4" name="Slide Number Placeholder 3"/>
          <p:cNvSpPr>
            <a:spLocks noGrp="1"/>
          </p:cNvSpPr>
          <p:nvPr>
            <p:ph type="sldNum" sz="quarter" idx="11"/>
          </p:nvPr>
        </p:nvSpPr>
        <p:spPr/>
        <p:txBody>
          <a:bodyPr/>
          <a:lstStyle>
            <a:lvl1pPr>
              <a:defRPr/>
            </a:lvl1pPr>
          </a:lstStyle>
          <a:p>
            <a:fld id="{38E8D7F8-7310-46FF-9195-47D25F44F897}"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www.themegallery.com</a:t>
            </a:r>
          </a:p>
        </p:txBody>
      </p:sp>
      <p:sp>
        <p:nvSpPr>
          <p:cNvPr id="3" name="Slide Number Placeholder 2"/>
          <p:cNvSpPr>
            <a:spLocks noGrp="1"/>
          </p:cNvSpPr>
          <p:nvPr>
            <p:ph type="sldNum" sz="quarter" idx="11"/>
          </p:nvPr>
        </p:nvSpPr>
        <p:spPr/>
        <p:txBody>
          <a:bodyPr/>
          <a:lstStyle>
            <a:lvl1pPr>
              <a:defRPr/>
            </a:lvl1pPr>
          </a:lstStyle>
          <a:p>
            <a:fld id="{A3D997C4-312A-4F62-B33F-025D9332E667}"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705FB7A9-452B-4862-A64A-39861F03E7E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E2BFF2D2-05BA-4F27-B503-52DA60CCD54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34" name="AutoShape 110"/>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endParaRPr lang="en-US"/>
          </a:p>
        </p:txBody>
      </p:sp>
      <p:sp>
        <p:nvSpPr>
          <p:cNvPr id="1133" name="AutoShape 109"/>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endParaRPr lang="en-US"/>
          </a:p>
        </p:txBody>
      </p:sp>
      <p:sp>
        <p:nvSpPr>
          <p:cNvPr id="1132" name="AutoShape 108"/>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endParaRPr lang="en-US"/>
          </a:p>
        </p:txBody>
      </p:sp>
      <p:sp>
        <p:nvSpPr>
          <p:cNvPr id="1027" name="Rectangle 3"/>
          <p:cNvSpPr>
            <a:spLocks noGrp="1" noChangeArrowheads="1"/>
          </p:cNvSpPr>
          <p:nvPr>
            <p:ph type="body" idx="1"/>
          </p:nvPr>
        </p:nvSpPr>
        <p:spPr bwMode="gray">
          <a:xfrm>
            <a:off x="533400" y="1219200"/>
            <a:ext cx="81915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r>
              <a:rPr lang="en-US"/>
              <a:t>www.themegallery.com</a:t>
            </a:r>
          </a:p>
        </p:txBody>
      </p:sp>
      <p:sp>
        <p:nvSpPr>
          <p:cNvPr id="1030" name="Rectangle 6"/>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fld id="{1284C15F-A305-4F35-A392-CDFA47A81A10}" type="slidenum">
              <a:rPr lang="en-US"/>
              <a:pPr/>
              <a:t>‹#›</a:t>
            </a:fld>
            <a:endParaRPr lang="en-US"/>
          </a:p>
        </p:txBody>
      </p:sp>
      <p:sp>
        <p:nvSpPr>
          <p:cNvPr id="1028" name="Rectangle 4"/>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endParaRPr lang="en-US"/>
          </a:p>
        </p:txBody>
      </p:sp>
      <p:sp>
        <p:nvSpPr>
          <p:cNvPr id="1026" name="Rectangle 2"/>
          <p:cNvSpPr>
            <a:spLocks noGrp="1" noChangeArrowheads="1"/>
          </p:cNvSpPr>
          <p:nvPr>
            <p:ph type="title"/>
          </p:nvPr>
        </p:nvSpPr>
        <p:spPr bwMode="gray">
          <a:xfrm>
            <a:off x="685800" y="381000"/>
            <a:ext cx="8001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Times New Roman" pitchFamily="18" charset="0"/>
        </a:defRPr>
      </a:lvl2pPr>
      <a:lvl3pPr algn="l" rtl="0" eaLnBrk="1" fontAlgn="base" hangingPunct="1">
        <a:spcBef>
          <a:spcPct val="0"/>
        </a:spcBef>
        <a:spcAft>
          <a:spcPct val="0"/>
        </a:spcAft>
        <a:defRPr sz="3600" b="1">
          <a:solidFill>
            <a:schemeClr val="tx2"/>
          </a:solidFill>
          <a:latin typeface="Times New Roman" pitchFamily="18" charset="0"/>
        </a:defRPr>
      </a:lvl3pPr>
      <a:lvl4pPr algn="l" rtl="0" eaLnBrk="1" fontAlgn="base" hangingPunct="1">
        <a:spcBef>
          <a:spcPct val="0"/>
        </a:spcBef>
        <a:spcAft>
          <a:spcPct val="0"/>
        </a:spcAft>
        <a:defRPr sz="3600" b="1">
          <a:solidFill>
            <a:schemeClr val="tx2"/>
          </a:solidFill>
          <a:latin typeface="Times New Roman" pitchFamily="18" charset="0"/>
        </a:defRPr>
      </a:lvl4pPr>
      <a:lvl5pPr algn="l" rtl="0" eaLnBrk="1" fontAlgn="base" hangingPunct="1">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Grp="1" noChangeArrowheads="1"/>
          </p:cNvSpPr>
          <p:nvPr>
            <p:ph type="subTitle" idx="1"/>
          </p:nvPr>
        </p:nvSpPr>
        <p:spPr>
          <a:xfrm>
            <a:off x="457200" y="4267200"/>
            <a:ext cx="8229600" cy="457200"/>
          </a:xfrm>
        </p:spPr>
        <p:txBody>
          <a:bodyPr/>
          <a:lstStyle/>
          <a:p>
            <a:pPr algn="ctr"/>
            <a:r>
              <a:rPr lang="en-US" b="0" dirty="0" smtClean="0"/>
              <a:t>Book of Esther – Part </a:t>
            </a:r>
            <a:r>
              <a:rPr lang="en-US" b="0" dirty="0" smtClean="0"/>
              <a:t>2</a:t>
            </a:r>
            <a:endParaRPr lang="en-US" b="0" dirty="0" smtClean="0"/>
          </a:p>
          <a:p>
            <a:pPr algn="ctr"/>
            <a:r>
              <a:rPr lang="en-US" b="0" dirty="0" smtClean="0"/>
              <a:t>August </a:t>
            </a:r>
            <a:r>
              <a:rPr lang="en-US" b="0" dirty="0" smtClean="0"/>
              <a:t>25, </a:t>
            </a:r>
            <a:r>
              <a:rPr lang="en-US" b="0" dirty="0" smtClean="0"/>
              <a:t>2010</a:t>
            </a:r>
            <a:endParaRPr lang="en-US" b="0" dirty="0"/>
          </a:p>
        </p:txBody>
      </p:sp>
      <p:sp>
        <p:nvSpPr>
          <p:cNvPr id="73734" name="Rectangle 6"/>
          <p:cNvSpPr>
            <a:spLocks noGrp="1" noChangeArrowheads="1"/>
          </p:cNvSpPr>
          <p:nvPr>
            <p:ph type="ctrTitle"/>
          </p:nvPr>
        </p:nvSpPr>
        <p:spPr>
          <a:xfrm>
            <a:off x="533400" y="1066800"/>
            <a:ext cx="7620000" cy="1828800"/>
          </a:xfrm>
        </p:spPr>
        <p:txBody>
          <a:bodyPr/>
          <a:lstStyle/>
          <a:p>
            <a:pPr algn="ctr"/>
            <a:r>
              <a:rPr lang="en-US" dirty="0" smtClean="0"/>
              <a:t>The Making of a Persian Beauty Queen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Queen to be…</a:t>
            </a:r>
            <a:endParaRPr lang="en-US" dirty="0"/>
          </a:p>
        </p:txBody>
      </p:sp>
      <p:sp>
        <p:nvSpPr>
          <p:cNvPr id="3" name="Content Placeholder 2"/>
          <p:cNvSpPr>
            <a:spLocks noGrp="1"/>
          </p:cNvSpPr>
          <p:nvPr>
            <p:ph idx="1"/>
          </p:nvPr>
        </p:nvSpPr>
        <p:spPr>
          <a:xfrm>
            <a:off x="4038600" y="2057400"/>
            <a:ext cx="4876800" cy="4343400"/>
          </a:xfrm>
        </p:spPr>
        <p:txBody>
          <a:bodyPr/>
          <a:lstStyle/>
          <a:p>
            <a:pPr algn="ctr">
              <a:buNone/>
            </a:pPr>
            <a:r>
              <a:rPr lang="en-US" sz="3000" i="1" dirty="0" smtClean="0"/>
              <a:t>See Esther 2:5-9</a:t>
            </a:r>
            <a:endParaRPr lang="en-US" sz="3000" i="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10</a:t>
            </a:fld>
            <a:endParaRPr lang="en-US"/>
          </a:p>
        </p:txBody>
      </p:sp>
      <p:pic>
        <p:nvPicPr>
          <p:cNvPr id="6" name="Picture 2"/>
          <p:cNvPicPr>
            <a:picLocks noChangeAspect="1" noChangeArrowheads="1"/>
          </p:cNvPicPr>
          <p:nvPr/>
        </p:nvPicPr>
        <p:blipFill>
          <a:blip r:embed="rId2" cstate="print"/>
          <a:srcRect/>
          <a:stretch>
            <a:fillRect/>
          </a:stretch>
        </p:blipFill>
        <p:spPr bwMode="auto">
          <a:xfrm>
            <a:off x="533400" y="1600200"/>
            <a:ext cx="3352800" cy="44761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Queen to be…</a:t>
            </a:r>
            <a:endParaRPr lang="en-US" dirty="0"/>
          </a:p>
        </p:txBody>
      </p:sp>
      <p:sp>
        <p:nvSpPr>
          <p:cNvPr id="3" name="Content Placeholder 2"/>
          <p:cNvSpPr>
            <a:spLocks noGrp="1"/>
          </p:cNvSpPr>
          <p:nvPr>
            <p:ph idx="1"/>
          </p:nvPr>
        </p:nvSpPr>
        <p:spPr>
          <a:xfrm>
            <a:off x="4038600" y="2057400"/>
            <a:ext cx="4876800" cy="4343400"/>
          </a:xfrm>
        </p:spPr>
        <p:txBody>
          <a:bodyPr/>
          <a:lstStyle/>
          <a:p>
            <a:pPr algn="ctr">
              <a:buNone/>
            </a:pPr>
            <a:r>
              <a:rPr lang="en-US" sz="3000" i="1" dirty="0" smtClean="0"/>
              <a:t>See Esther 2:5-9</a:t>
            </a:r>
          </a:p>
          <a:p>
            <a:pPr algn="ctr">
              <a:buNone/>
            </a:pPr>
            <a:endParaRPr lang="en-US" sz="3000" i="1" dirty="0" smtClean="0"/>
          </a:p>
          <a:p>
            <a:pPr algn="ctr">
              <a:buNone/>
            </a:pPr>
            <a:endParaRPr lang="en-US" sz="3000" i="1" dirty="0" smtClean="0"/>
          </a:p>
          <a:p>
            <a:pPr algn="ctr">
              <a:buNone/>
            </a:pPr>
            <a:r>
              <a:rPr lang="en-US" sz="3000" b="1" i="1" dirty="0" smtClean="0"/>
              <a:t>“beautiful in form and lovely to look at”</a:t>
            </a:r>
          </a:p>
          <a:p>
            <a:pPr algn="ctr">
              <a:buNone/>
            </a:pPr>
            <a:endParaRPr lang="en-US" sz="3000" i="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11</a:t>
            </a:fld>
            <a:endParaRPr lang="en-US"/>
          </a:p>
        </p:txBody>
      </p:sp>
      <p:pic>
        <p:nvPicPr>
          <p:cNvPr id="6" name="Picture 2"/>
          <p:cNvPicPr>
            <a:picLocks noChangeAspect="1" noChangeArrowheads="1"/>
          </p:cNvPicPr>
          <p:nvPr/>
        </p:nvPicPr>
        <p:blipFill>
          <a:blip r:embed="rId2" cstate="print"/>
          <a:srcRect/>
          <a:stretch>
            <a:fillRect/>
          </a:stretch>
        </p:blipFill>
        <p:spPr bwMode="auto">
          <a:xfrm>
            <a:off x="533400" y="1600200"/>
            <a:ext cx="3352800" cy="44761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an orphaned Jewish girl</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endParaRPr lang="en-US" sz="3000" b="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an orphaned Jewish girl</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r>
              <a:rPr lang="en-US" sz="3000" b="1" dirty="0" smtClean="0"/>
              <a:t>No </a:t>
            </a:r>
            <a:r>
              <a:rPr lang="en-US" sz="3000" b="1" dirty="0" smtClean="0"/>
              <a:t>one is beyond the reach of God’s </a:t>
            </a:r>
            <a:r>
              <a:rPr lang="en-US" sz="3000" b="1" dirty="0" smtClean="0"/>
              <a:t>Hand</a:t>
            </a:r>
            <a:endParaRPr lang="en-US" sz="3000" b="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an orphaned Jewish girl</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r>
              <a:rPr lang="en-US" sz="3000" b="1" dirty="0" smtClean="0"/>
              <a:t>No one is beyond the reach of God’s Hand</a:t>
            </a:r>
          </a:p>
          <a:p>
            <a:pPr algn="ctr">
              <a:buNone/>
            </a:pPr>
            <a:endParaRPr lang="en-US" sz="3000" b="1" dirty="0" smtClean="0"/>
          </a:p>
          <a:p>
            <a:pPr algn="ctr">
              <a:buNone/>
            </a:pPr>
            <a:r>
              <a:rPr lang="en-US" sz="3000" b="1" dirty="0" smtClean="0"/>
              <a:t>So stop complaining;  </a:t>
            </a:r>
          </a:p>
          <a:p>
            <a:pPr algn="ctr">
              <a:buNone/>
            </a:pPr>
            <a:r>
              <a:rPr lang="en-US" sz="3000" b="1" dirty="0" smtClean="0"/>
              <a:t>trust in God’s Invisible Hand</a:t>
            </a:r>
          </a:p>
          <a:p>
            <a:pPr algn="ctr">
              <a:buNone/>
            </a:pPr>
            <a:endParaRPr lang="en-US" sz="3200" b="1" dirty="0" smtClean="0">
              <a:solidFill>
                <a:schemeClr val="tx2"/>
              </a:solidFill>
              <a:latin typeface="Century Schoolbook" pitchFamily="18" charset="0"/>
            </a:endParaRPr>
          </a:p>
          <a:p>
            <a:pPr algn="ctr">
              <a:buNone/>
            </a:pPr>
            <a:r>
              <a:rPr lang="en-US" i="1" dirty="0" smtClean="0"/>
              <a:t>“Do all things without complaining and disputing”  </a:t>
            </a:r>
            <a:r>
              <a:rPr lang="en-US" dirty="0" smtClean="0"/>
              <a:t>Philippians 2:14</a:t>
            </a:r>
            <a:endParaRPr lang="en-US" dirty="0" smtClean="0"/>
          </a:p>
          <a:p>
            <a:pPr algn="ctr">
              <a:buNone/>
            </a:pPr>
            <a:endParaRPr lang="en-US" sz="3200" b="1" dirty="0" smtClean="0">
              <a:solidFill>
                <a:schemeClr val="tx2"/>
              </a:solidFill>
              <a:latin typeface="Century Schoolbook" pitchFamily="18" charset="0"/>
            </a:endParaRPr>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winner is…</a:t>
            </a:r>
            <a:endParaRPr lang="en-US" dirty="0"/>
          </a:p>
        </p:txBody>
      </p:sp>
      <p:sp>
        <p:nvSpPr>
          <p:cNvPr id="3" name="Content Placeholder 2"/>
          <p:cNvSpPr>
            <a:spLocks noGrp="1"/>
          </p:cNvSpPr>
          <p:nvPr>
            <p:ph idx="1"/>
          </p:nvPr>
        </p:nvSpPr>
        <p:spPr>
          <a:xfrm>
            <a:off x="685800" y="1600200"/>
            <a:ext cx="8229600" cy="4800600"/>
          </a:xfrm>
        </p:spPr>
        <p:txBody>
          <a:bodyPr/>
          <a:lstStyle/>
          <a:p>
            <a:pPr algn="ctr">
              <a:buNone/>
            </a:pPr>
            <a:endParaRPr lang="en-US" sz="3000" i="1" dirty="0" smtClean="0"/>
          </a:p>
          <a:p>
            <a:pPr algn="ctr">
              <a:buNone/>
            </a:pPr>
            <a:r>
              <a:rPr lang="en-US" sz="3000" i="1" dirty="0" smtClean="0"/>
              <a:t>See Esther </a:t>
            </a:r>
            <a:r>
              <a:rPr lang="en-US" sz="3000" i="1" dirty="0" smtClean="0"/>
              <a:t>2:10-18</a:t>
            </a:r>
            <a:endParaRPr lang="en-US" sz="3000" i="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a Beauty Queen</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endParaRPr lang="en-US" sz="3000" b="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a Beauty Queen</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r>
              <a:rPr lang="en-US" sz="3000" b="1" dirty="0" smtClean="0"/>
              <a:t>True beauty comes from character, </a:t>
            </a:r>
            <a:endParaRPr lang="en-US" sz="3000" b="1" dirty="0" smtClean="0"/>
          </a:p>
          <a:p>
            <a:pPr algn="ctr">
              <a:buNone/>
            </a:pPr>
            <a:r>
              <a:rPr lang="en-US" sz="3000" b="1" dirty="0" smtClean="0"/>
              <a:t>not </a:t>
            </a:r>
            <a:r>
              <a:rPr lang="en-US" sz="3000" b="1" dirty="0" smtClean="0"/>
              <a:t>cosmetics.</a:t>
            </a:r>
          </a:p>
          <a:p>
            <a:pPr algn="ctr">
              <a:buNone/>
            </a:pPr>
            <a:endParaRPr lang="en-US" sz="3000" b="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a Beauty Queen</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r>
              <a:rPr lang="en-US" sz="3000" b="1" dirty="0" smtClean="0"/>
              <a:t>True beauty comes from character, </a:t>
            </a:r>
            <a:endParaRPr lang="en-US" sz="3000" b="1" dirty="0" smtClean="0"/>
          </a:p>
          <a:p>
            <a:pPr algn="ctr">
              <a:buNone/>
            </a:pPr>
            <a:r>
              <a:rPr lang="en-US" sz="3000" b="1" dirty="0" smtClean="0"/>
              <a:t>not </a:t>
            </a:r>
            <a:r>
              <a:rPr lang="en-US" sz="3000" b="1" dirty="0" smtClean="0"/>
              <a:t>cosmetics</a:t>
            </a:r>
            <a:r>
              <a:rPr lang="en-US" sz="3000" b="1" dirty="0" smtClean="0"/>
              <a:t>.</a:t>
            </a:r>
          </a:p>
          <a:p>
            <a:pPr algn="ctr">
              <a:buNone/>
            </a:pPr>
            <a:endParaRPr lang="en-US" sz="3000" b="1" dirty="0" smtClean="0"/>
          </a:p>
          <a:p>
            <a:pPr>
              <a:buNone/>
            </a:pPr>
            <a:r>
              <a:rPr lang="en-US" sz="3000" i="1" dirty="0" smtClean="0"/>
              <a:t>	“</a:t>
            </a:r>
            <a:r>
              <a:rPr lang="en-US" sz="3000" i="1" dirty="0" smtClean="0"/>
              <a:t>And at the end of ten days their features appeared better and fatter in flesh than all the young men who ate the portion of the king’s delicacies.”  </a:t>
            </a:r>
            <a:r>
              <a:rPr lang="en-US" sz="3000" dirty="0" smtClean="0"/>
              <a:t>Daniel 1:15</a:t>
            </a:r>
          </a:p>
          <a:p>
            <a:pPr algn="ctr">
              <a:buNone/>
            </a:pPr>
            <a:endParaRPr lang="en-US" sz="3000" b="1" dirty="0" smtClean="0"/>
          </a:p>
          <a:p>
            <a:pPr algn="ctr">
              <a:buNone/>
            </a:pPr>
            <a:endParaRPr lang="en-US" sz="3000" b="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a Beauty Queen</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r>
              <a:rPr lang="en-US" sz="3000" b="1" dirty="0" smtClean="0"/>
              <a:t>True beauty comes from character, </a:t>
            </a:r>
            <a:endParaRPr lang="en-US" sz="3000" b="1" dirty="0" smtClean="0"/>
          </a:p>
          <a:p>
            <a:pPr algn="ctr">
              <a:buNone/>
            </a:pPr>
            <a:r>
              <a:rPr lang="en-US" sz="3000" b="1" dirty="0" smtClean="0"/>
              <a:t>not </a:t>
            </a:r>
            <a:r>
              <a:rPr lang="en-US" sz="3000" b="1" dirty="0" smtClean="0"/>
              <a:t>cosmetics</a:t>
            </a:r>
            <a:r>
              <a:rPr lang="en-US" sz="3000" b="1" dirty="0" smtClean="0"/>
              <a:t>.</a:t>
            </a:r>
          </a:p>
          <a:p>
            <a:pPr algn="ctr">
              <a:buNone/>
            </a:pPr>
            <a:endParaRPr lang="en-US" sz="3000" b="1" dirty="0" smtClean="0"/>
          </a:p>
          <a:p>
            <a:pPr>
              <a:buNone/>
            </a:pPr>
            <a:r>
              <a:rPr lang="en-US" sz="3000" i="1" dirty="0" smtClean="0"/>
              <a:t>“Then the king interviewed them, and among them all none was found like Daniel, </a:t>
            </a:r>
            <a:r>
              <a:rPr lang="en-US" sz="3000" i="1" dirty="0" err="1" smtClean="0"/>
              <a:t>Hananiah</a:t>
            </a:r>
            <a:r>
              <a:rPr lang="en-US" sz="3000" i="1" dirty="0" smtClean="0"/>
              <a:t>, </a:t>
            </a:r>
            <a:r>
              <a:rPr lang="en-US" sz="3000" i="1" dirty="0" err="1" smtClean="0"/>
              <a:t>Mishael</a:t>
            </a:r>
            <a:r>
              <a:rPr lang="en-US" sz="3000" i="1" dirty="0" smtClean="0"/>
              <a:t>, and </a:t>
            </a:r>
            <a:r>
              <a:rPr lang="en-US" sz="3000" i="1" dirty="0" err="1" smtClean="0"/>
              <a:t>Azariah</a:t>
            </a:r>
            <a:r>
              <a:rPr lang="en-US" sz="3000" i="1" dirty="0" smtClean="0"/>
              <a:t>; therefore they served before the </a:t>
            </a:r>
            <a:r>
              <a:rPr lang="en-US" sz="3000" i="1" dirty="0" smtClean="0"/>
              <a:t>king…</a:t>
            </a:r>
            <a:endParaRPr lang="en-US" sz="3000" b="1" dirty="0" smtClean="0"/>
          </a:p>
          <a:p>
            <a:pPr algn="ctr">
              <a:buNone/>
            </a:pPr>
            <a:endParaRPr lang="en-US" sz="3000" b="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타원 34"/>
          <p:cNvSpPr/>
          <p:nvPr/>
        </p:nvSpPr>
        <p:spPr>
          <a:xfrm>
            <a:off x="4267200" y="2976265"/>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5" name="타원 36"/>
          <p:cNvSpPr/>
          <p:nvPr/>
        </p:nvSpPr>
        <p:spPr>
          <a:xfrm>
            <a:off x="4116371" y="3810000"/>
            <a:ext cx="4572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4" name="TextBox 23"/>
          <p:cNvSpPr txBox="1"/>
          <p:nvPr/>
        </p:nvSpPr>
        <p:spPr>
          <a:xfrm>
            <a:off x="4695825" y="2133600"/>
            <a:ext cx="3609975" cy="461665"/>
          </a:xfrm>
          <a:prstGeom prst="rect">
            <a:avLst/>
          </a:prstGeom>
          <a:noFill/>
        </p:spPr>
        <p:txBody>
          <a:bodyPr wrap="square" rtlCol="0">
            <a:spAutoFit/>
          </a:bodyPr>
          <a:lstStyle/>
          <a:p>
            <a:r>
              <a:rPr lang="en-US" sz="2400" dirty="0" smtClean="0"/>
              <a:t>Fall in love with Esther</a:t>
            </a:r>
            <a:endParaRPr lang="en-US" sz="2400" dirty="0"/>
          </a:p>
        </p:txBody>
      </p:sp>
      <p:sp>
        <p:nvSpPr>
          <p:cNvPr id="25" name="TextBox 24"/>
          <p:cNvSpPr txBox="1"/>
          <p:nvPr/>
        </p:nvSpPr>
        <p:spPr>
          <a:xfrm>
            <a:off x="4876800" y="2971800"/>
            <a:ext cx="4267200" cy="461665"/>
          </a:xfrm>
          <a:prstGeom prst="rect">
            <a:avLst/>
          </a:prstGeom>
          <a:noFill/>
        </p:spPr>
        <p:txBody>
          <a:bodyPr wrap="square" rtlCol="0">
            <a:spAutoFit/>
          </a:bodyPr>
          <a:lstStyle/>
          <a:p>
            <a:r>
              <a:rPr lang="en-US" sz="2400" dirty="0" smtClean="0"/>
              <a:t>Grow in zeal for Word of God</a:t>
            </a:r>
            <a:endParaRPr lang="en-US" sz="2400" dirty="0"/>
          </a:p>
        </p:txBody>
      </p:sp>
      <p:sp>
        <p:nvSpPr>
          <p:cNvPr id="26" name="TextBox 25"/>
          <p:cNvSpPr txBox="1"/>
          <p:nvPr/>
        </p:nvSpPr>
        <p:spPr>
          <a:xfrm>
            <a:off x="4772025" y="3810000"/>
            <a:ext cx="4371975" cy="830997"/>
          </a:xfrm>
          <a:prstGeom prst="rect">
            <a:avLst/>
          </a:prstGeom>
          <a:noFill/>
        </p:spPr>
        <p:txBody>
          <a:bodyPr wrap="square" rtlCol="0">
            <a:spAutoFit/>
          </a:bodyPr>
          <a:lstStyle/>
          <a:p>
            <a:r>
              <a:rPr lang="en-US" sz="2400" b="1" dirty="0" smtClean="0"/>
              <a:t>Realize and trust in power of the Invisible Hand of God</a:t>
            </a:r>
            <a:endParaRPr lang="en-US" sz="2400" b="1" dirty="0"/>
          </a:p>
        </p:txBody>
      </p:sp>
      <p:sp>
        <p:nvSpPr>
          <p:cNvPr id="28" name="Title 27"/>
          <p:cNvSpPr>
            <a:spLocks noGrp="1"/>
          </p:cNvSpPr>
          <p:nvPr>
            <p:ph type="title"/>
          </p:nvPr>
        </p:nvSpPr>
        <p:spPr/>
        <p:txBody>
          <a:bodyPr/>
          <a:lstStyle/>
          <a:p>
            <a:endParaRPr lang="en-US" dirty="0"/>
          </a:p>
        </p:txBody>
      </p:sp>
      <p:sp>
        <p:nvSpPr>
          <p:cNvPr id="30" name="타원 38"/>
          <p:cNvSpPr/>
          <p:nvPr/>
        </p:nvSpPr>
        <p:spPr>
          <a:xfrm>
            <a:off x="4114800" y="2159030"/>
            <a:ext cx="4572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33400" y="1544424"/>
            <a:ext cx="2895600" cy="3865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a Beauty Queen</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r>
              <a:rPr lang="en-US" sz="3000" b="1" dirty="0" smtClean="0"/>
              <a:t>True beauty comes from character, </a:t>
            </a:r>
            <a:endParaRPr lang="en-US" sz="3000" b="1" dirty="0" smtClean="0"/>
          </a:p>
          <a:p>
            <a:pPr algn="ctr">
              <a:buNone/>
            </a:pPr>
            <a:r>
              <a:rPr lang="en-US" sz="3000" b="1" dirty="0" smtClean="0"/>
              <a:t>not </a:t>
            </a:r>
            <a:r>
              <a:rPr lang="en-US" sz="3000" b="1" dirty="0" smtClean="0"/>
              <a:t>cosmetics</a:t>
            </a:r>
            <a:r>
              <a:rPr lang="en-US" sz="3000" b="1" dirty="0" smtClean="0"/>
              <a:t>.</a:t>
            </a:r>
          </a:p>
          <a:p>
            <a:pPr algn="ctr">
              <a:buNone/>
            </a:pPr>
            <a:endParaRPr lang="en-US" sz="3000" b="1" dirty="0" smtClean="0"/>
          </a:p>
          <a:p>
            <a:pPr>
              <a:buNone/>
            </a:pPr>
            <a:r>
              <a:rPr lang="en-US" sz="3000" i="1" dirty="0" smtClean="0"/>
              <a:t>	…And </a:t>
            </a:r>
            <a:r>
              <a:rPr lang="en-US" sz="3000" i="1" dirty="0" smtClean="0"/>
              <a:t>in all matters of wisdom and understanding about which the king examined them, he found them </a:t>
            </a:r>
            <a:r>
              <a:rPr lang="en-US" sz="3000" b="1" i="1" u="sng" dirty="0" smtClean="0"/>
              <a:t>ten times better</a:t>
            </a:r>
            <a:r>
              <a:rPr lang="en-US" sz="3000" i="1" dirty="0" smtClean="0"/>
              <a:t> than all the magicians and astrologers who were in all his realm.”  </a:t>
            </a:r>
            <a:r>
              <a:rPr lang="en-US" sz="3000" dirty="0" smtClean="0"/>
              <a:t>Daniel 1:19-20</a:t>
            </a:r>
          </a:p>
          <a:p>
            <a:pPr algn="ctr">
              <a:buNone/>
            </a:pPr>
            <a:endParaRPr lang="en-US" sz="3000" b="1" dirty="0" smtClean="0"/>
          </a:p>
          <a:p>
            <a:pPr algn="ctr">
              <a:buNone/>
            </a:pPr>
            <a:endParaRPr lang="en-US" sz="3000" b="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God’s </a:t>
            </a:r>
            <a:r>
              <a:rPr lang="en-US" dirty="0" smtClean="0"/>
              <a:t>Hand: both </a:t>
            </a:r>
            <a:r>
              <a:rPr lang="en-US" dirty="0" smtClean="0"/>
              <a:t>Invincible &amp; Invisible </a:t>
            </a:r>
          </a:p>
        </p:txBody>
      </p:sp>
      <p:sp>
        <p:nvSpPr>
          <p:cNvPr id="3" name="Content Placeholder 2"/>
          <p:cNvSpPr>
            <a:spLocks noGrp="1"/>
          </p:cNvSpPr>
          <p:nvPr>
            <p:ph idx="1"/>
          </p:nvPr>
        </p:nvSpPr>
        <p:spPr>
          <a:xfrm>
            <a:off x="533400" y="1447800"/>
            <a:ext cx="8191500" cy="4953000"/>
          </a:xfrm>
        </p:spPr>
        <p:txBody>
          <a:bodyPr/>
          <a:lstStyle/>
          <a:p>
            <a:pPr algn="ctr">
              <a:buNone/>
            </a:pPr>
            <a:endParaRPr lang="en-US" sz="3200" b="1" u="sng" dirty="0" smtClean="0"/>
          </a:p>
          <a:p>
            <a:pPr algn="ctr">
              <a:buNone/>
            </a:pPr>
            <a:endParaRPr lang="en-US" sz="3200" b="1" u="sng" dirty="0" smtClean="0"/>
          </a:p>
          <a:p>
            <a:pPr algn="ctr">
              <a:buNone/>
            </a:pPr>
            <a:r>
              <a:rPr lang="en-US" sz="3200" i="1" dirty="0" smtClean="0"/>
              <a:t>“…and </a:t>
            </a:r>
            <a:r>
              <a:rPr lang="en-US" sz="3200" i="1" dirty="0" smtClean="0"/>
              <a:t>let the king give her royal position to another who is better than she</a:t>
            </a:r>
            <a:r>
              <a:rPr lang="en-US" sz="3200" i="1" dirty="0" smtClean="0"/>
              <a:t>.”  </a:t>
            </a:r>
          </a:p>
          <a:p>
            <a:pPr algn="ctr">
              <a:buNone/>
            </a:pPr>
            <a:r>
              <a:rPr lang="en-US" sz="3200" i="1" dirty="0" smtClean="0"/>
              <a:t>Esther 1:19</a:t>
            </a:r>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she comes…MISS PERSIA!</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r>
              <a:rPr lang="en-US" sz="3000" i="1" dirty="0" smtClean="0"/>
              <a:t>See Esther 2:1-4</a:t>
            </a:r>
            <a:endParaRPr lang="en-US" sz="3000" i="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she comes…MISS PERSIA!</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endParaRPr lang="en-US" sz="3000" i="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5</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2362200" y="1676400"/>
            <a:ext cx="4800600" cy="4800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a Foolish King</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endParaRPr lang="en-US" sz="3000"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a Foolish King</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r>
              <a:rPr lang="en-US" sz="3600" b="1" dirty="0" smtClean="0"/>
              <a:t>Beware of rash decisions</a:t>
            </a:r>
          </a:p>
          <a:p>
            <a:pPr algn="ctr">
              <a:buNone/>
            </a:pPr>
            <a:endParaRPr lang="en-US" sz="3000" b="1" dirty="0" smtClean="0"/>
          </a:p>
          <a:p>
            <a:pPr>
              <a:buNone/>
            </a:pPr>
            <a:r>
              <a:rPr lang="en-US" sz="3000" i="1" dirty="0" smtClean="0"/>
              <a:t>	“</a:t>
            </a:r>
            <a:r>
              <a:rPr lang="en-US" sz="3000" i="1" dirty="0" smtClean="0"/>
              <a:t>The plans of the diligent lead surely to plenty, but those of everyone who is hasty, surely to poverty.”  </a:t>
            </a:r>
            <a:r>
              <a:rPr lang="en-US" sz="3000" dirty="0" smtClean="0"/>
              <a:t>Proverbs 21:5</a:t>
            </a:r>
            <a:endParaRPr lang="en-US" sz="3000"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a Foolish King</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r>
              <a:rPr lang="en-US" sz="3600" b="1" dirty="0" smtClean="0"/>
              <a:t>Beware of rash decisions</a:t>
            </a:r>
          </a:p>
          <a:p>
            <a:pPr algn="ctr">
              <a:buNone/>
            </a:pPr>
            <a:endParaRPr lang="en-US" sz="3000" b="1" dirty="0" smtClean="0"/>
          </a:p>
          <a:p>
            <a:pPr>
              <a:buNone/>
            </a:pPr>
            <a:r>
              <a:rPr lang="en-US" sz="3000" i="1" dirty="0" smtClean="0"/>
              <a:t>	“</a:t>
            </a:r>
            <a:r>
              <a:rPr lang="en-US" sz="3000" i="1" dirty="0" smtClean="0"/>
              <a:t>Husbands, likewise, dwell with them with understanding, giving honor to the wife, as to the weaker vessel, and as being heirs together of the grace of life, that your prayers may not be hindered.”  </a:t>
            </a:r>
            <a:r>
              <a:rPr lang="en-US" sz="3000" dirty="0" smtClean="0"/>
              <a:t>1 Peter 3:7</a:t>
            </a:r>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a Foolish King</a:t>
            </a:r>
            <a:endParaRPr lang="en-US" dirty="0"/>
          </a:p>
        </p:txBody>
      </p:sp>
      <p:sp>
        <p:nvSpPr>
          <p:cNvPr id="3" name="Content Placeholder 2"/>
          <p:cNvSpPr>
            <a:spLocks noGrp="1"/>
          </p:cNvSpPr>
          <p:nvPr>
            <p:ph idx="1"/>
          </p:nvPr>
        </p:nvSpPr>
        <p:spPr>
          <a:xfrm>
            <a:off x="685800" y="2057400"/>
            <a:ext cx="8229600" cy="4343400"/>
          </a:xfrm>
        </p:spPr>
        <p:txBody>
          <a:bodyPr/>
          <a:lstStyle/>
          <a:p>
            <a:pPr algn="ctr">
              <a:buNone/>
            </a:pPr>
            <a:r>
              <a:rPr lang="en-US" sz="3600" b="1" dirty="0" smtClean="0"/>
              <a:t>Beware of rash decisions</a:t>
            </a:r>
          </a:p>
          <a:p>
            <a:pPr algn="ctr">
              <a:buNone/>
            </a:pPr>
            <a:endParaRPr lang="en-US" sz="3000" b="1" dirty="0" smtClean="0"/>
          </a:p>
          <a:p>
            <a:pPr>
              <a:buNone/>
            </a:pPr>
            <a:r>
              <a:rPr lang="en-US" sz="3000" i="1" dirty="0" smtClean="0"/>
              <a:t>	“</a:t>
            </a:r>
            <a:r>
              <a:rPr lang="en-US" sz="3000" i="1" dirty="0" smtClean="0"/>
              <a:t>And the LORD God said, “It is not good that man should be alone; I will make him a helper comparable to him.”  </a:t>
            </a:r>
            <a:r>
              <a:rPr lang="en-US" sz="3000" dirty="0" smtClean="0"/>
              <a:t>Genesis 2:18</a:t>
            </a:r>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9</a:t>
            </a:fld>
            <a:endParaRPr lang="en-US"/>
          </a:p>
        </p:txBody>
      </p:sp>
    </p:spTree>
  </p:cSld>
  <p:clrMapOvr>
    <a:masterClrMapping/>
  </p:clrMapOvr>
</p:sld>
</file>

<file path=ppt/theme/theme1.xml><?xml version="1.0" encoding="utf-8"?>
<a:theme xmlns:a="http://schemas.openxmlformats.org/drawingml/2006/main" name="TP030000623">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6" ma:contentTypeDescription="Create a new document." ma:contentTypeScope="" ma:versionID="e4a5fc713301fd121d9c49aa2472189d"/>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01A2F416-A533-4F89-8709-1A57A9E20E12}">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F7A0A243-438E-485B-8F28-90C0D5ACF1CF}">
  <ds:schemaRefs>
    <ds:schemaRef ds:uri="http://schemas.microsoft.com/sharepoint/v3/contenttype/forms"/>
  </ds:schemaRefs>
</ds:datastoreItem>
</file>

<file path=customXml/itemProps3.xml><?xml version="1.0" encoding="utf-8"?>
<ds:datastoreItem xmlns:ds="http://schemas.openxmlformats.org/officeDocument/2006/customXml" ds:itemID="{471DA633-2B3D-41DA-83F8-6E2CD37E725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TP030000623</Template>
  <TotalTime>127</TotalTime>
  <Words>329</Words>
  <Application>Microsoft Office PowerPoint</Application>
  <PresentationFormat>On-screen Show (4:3)</PresentationFormat>
  <Paragraphs>102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TP030000623</vt:lpstr>
      <vt:lpstr>The Making of a Persian Beauty Queen</vt:lpstr>
      <vt:lpstr>Slide 2</vt:lpstr>
      <vt:lpstr>God’s Hand: both Invincible &amp; Invisible </vt:lpstr>
      <vt:lpstr>Here she comes…MISS PERSIA!</vt:lpstr>
      <vt:lpstr>Here she comes…MISS PERSIA!</vt:lpstr>
      <vt:lpstr>Lesson from a Foolish King</vt:lpstr>
      <vt:lpstr>Lesson from a Foolish King</vt:lpstr>
      <vt:lpstr>Lesson from a Foolish King</vt:lpstr>
      <vt:lpstr>Lesson from a Foolish King</vt:lpstr>
      <vt:lpstr>The Queen to be…</vt:lpstr>
      <vt:lpstr>The Queen to be…</vt:lpstr>
      <vt:lpstr>Lesson from an orphaned Jewish girl</vt:lpstr>
      <vt:lpstr>Lesson from an orphaned Jewish girl</vt:lpstr>
      <vt:lpstr>Lesson from an orphaned Jewish girl</vt:lpstr>
      <vt:lpstr>And the winner is…</vt:lpstr>
      <vt:lpstr>Lesson from a Beauty Queen</vt:lpstr>
      <vt:lpstr>Lesson from a Beauty Queen</vt:lpstr>
      <vt:lpstr>Lesson from a Beauty Queen</vt:lpstr>
      <vt:lpstr>Lesson from a Beauty Queen</vt:lpstr>
      <vt:lpstr>Lesson from a Beauty Queen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Invisible Hand of God</dc:title>
  <dc:subject/>
  <dc:creator> </dc:creator>
  <cp:keywords/>
  <dc:description/>
  <cp:lastModifiedBy> </cp:lastModifiedBy>
  <cp:revision>10</cp:revision>
  <dcterms:created xsi:type="dcterms:W3CDTF">2010-08-18T22:19:35Z</dcterms:created>
  <dcterms:modified xsi:type="dcterms:W3CDTF">2010-08-25T22:38:35Z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TC300006239990</vt:lpwstr>
  </property>
</Properties>
</file>