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77" r:id="rId5"/>
    <p:sldId id="281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9" r:id="rId18"/>
    <p:sldId id="300" r:id="rId19"/>
    <p:sldId id="301" r:id="rId20"/>
    <p:sldId id="302" r:id="rId21"/>
    <p:sldId id="30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58023"/>
    <a:srgbClr val="480000"/>
    <a:srgbClr val="99CCFF"/>
    <a:srgbClr val="FFFF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5B626-9074-40F9-8B9A-1D0844EF0C1D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CAE87-8C1A-4519-A70D-D2E53F529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7031C-F503-4FB4-8641-F9F61C85912A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57D10-5958-44B1-BF27-E0743AF1B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00800"/>
            <a:ext cx="19812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162800" y="6515100"/>
            <a:ext cx="1839913" cy="244475"/>
          </a:xfrm>
        </p:spPr>
        <p:txBody>
          <a:bodyPr/>
          <a:lstStyle>
            <a:lvl1pPr>
              <a:defRPr b="0" i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8600" y="6400800"/>
            <a:ext cx="381000" cy="244475"/>
          </a:xfrm>
        </p:spPr>
        <p:txBody>
          <a:bodyPr/>
          <a:lstStyle>
            <a:lvl1pPr>
              <a:defRPr sz="1200"/>
            </a:lvl1pPr>
          </a:lstStyle>
          <a:p>
            <a:fld id="{BC0F49DD-2817-4D3F-834F-6A85452CA9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5638800" y="5791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8382000" cy="942975"/>
          </a:xfrm>
          <a:effectLst>
            <a:outerShdw dist="28398" dir="1593903" algn="ctr" rotWithShape="0">
              <a:srgbClr val="FFFFFF">
                <a:alpha val="50000"/>
              </a:srgbClr>
            </a:outerShdw>
          </a:effectLst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10000"/>
            <a:ext cx="8229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0C4227-2D90-40AD-A4A4-C590427A4C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381000"/>
            <a:ext cx="2047875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91225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1BF747-0807-4032-BCAC-DE11C78B52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191500" cy="51816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629400" y="654843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48438"/>
            <a:ext cx="838200" cy="261937"/>
          </a:xfrm>
        </p:spPr>
        <p:txBody>
          <a:bodyPr/>
          <a:lstStyle>
            <a:lvl1pPr>
              <a:defRPr/>
            </a:lvl1pPr>
          </a:lstStyle>
          <a:p>
            <a:fld id="{57256E2A-0A96-4BC8-A757-1E9A1A8A05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48438"/>
            <a:ext cx="1905000" cy="2619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F93591-D25F-411D-B4E4-3F2B5CA055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C3643-12BF-46D9-B1FD-E97E022DD7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964574-90D1-4441-B3F0-C45012D5DCE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779F49-EC18-4411-A26B-F010C92DEC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E8D7F8-7310-46FF-9195-47D25F44F8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D997C4-312A-4F62-B33F-025D9332E6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5FB7A9-452B-4862-A64A-39861F03E7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BFF2D2-05BA-4F27-B503-52DA60CCD5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AutoShape 110"/>
          <p:cNvSpPr>
            <a:spLocks noChangeArrowheads="1"/>
          </p:cNvSpPr>
          <p:nvPr/>
        </p:nvSpPr>
        <p:spPr bwMode="ltGray">
          <a:xfrm>
            <a:off x="228600" y="381000"/>
            <a:ext cx="4800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FFFFFF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3" name="AutoShape 109"/>
          <p:cNvSpPr>
            <a:spLocks noChangeArrowheads="1"/>
          </p:cNvSpPr>
          <p:nvPr/>
        </p:nvSpPr>
        <p:spPr bwMode="ltGray">
          <a:xfrm>
            <a:off x="381000" y="381000"/>
            <a:ext cx="47244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2" name="AutoShape 108"/>
          <p:cNvSpPr>
            <a:spLocks noChangeArrowheads="1"/>
          </p:cNvSpPr>
          <p:nvPr/>
        </p:nvSpPr>
        <p:spPr bwMode="ltGray">
          <a:xfrm>
            <a:off x="609600" y="381000"/>
            <a:ext cx="8229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19200"/>
            <a:ext cx="81915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29400" y="654843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48438"/>
            <a:ext cx="838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1284C15F-A305-4F35-A392-CDFA47A81A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48438"/>
            <a:ext cx="1905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5800" y="3810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67200"/>
            <a:ext cx="8229600" cy="457200"/>
          </a:xfrm>
        </p:spPr>
        <p:txBody>
          <a:bodyPr/>
          <a:lstStyle/>
          <a:p>
            <a:pPr algn="ctr"/>
            <a:r>
              <a:rPr lang="en-US" b="0" dirty="0" smtClean="0"/>
              <a:t>Book of Esther – Part 1</a:t>
            </a:r>
          </a:p>
          <a:p>
            <a:pPr algn="ctr"/>
            <a:r>
              <a:rPr lang="en-US" b="0" dirty="0" smtClean="0"/>
              <a:t>August 18, 2010</a:t>
            </a:r>
            <a:endParaRPr lang="en-US" b="0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7620000" cy="1828800"/>
          </a:xfrm>
        </p:spPr>
        <p:txBody>
          <a:bodyPr/>
          <a:lstStyle/>
          <a:p>
            <a:pPr algn="ctr"/>
            <a:r>
              <a:rPr lang="en-US" sz="7200" dirty="0" smtClean="0"/>
              <a:t>The Invisible Hand of God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is in FULL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590800"/>
            <a:ext cx="4152900" cy="3810000"/>
          </a:xfrm>
        </p:spPr>
        <p:txBody>
          <a:bodyPr/>
          <a:lstStyle/>
          <a:p>
            <a:pPr algn="ctr">
              <a:buNone/>
            </a:pPr>
            <a:r>
              <a:rPr lang="en-US" b="1" i="1" dirty="0" smtClean="0"/>
              <a:t>See Daniel 4</a:t>
            </a:r>
            <a:endParaRPr lang="en-US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4" descr="christonthr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3503613" cy="4673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is in FULL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057400"/>
            <a:ext cx="4343400" cy="4343400"/>
          </a:xfrm>
        </p:spPr>
        <p:txBody>
          <a:bodyPr/>
          <a:lstStyle/>
          <a:p>
            <a:pPr algn="ctr">
              <a:buNone/>
            </a:pPr>
            <a:r>
              <a:rPr lang="en-US" b="1" i="1" dirty="0" err="1" smtClean="0"/>
              <a:t>providentia</a:t>
            </a:r>
            <a:endParaRPr lang="en-US" b="1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sz="2600" i="1" dirty="0" smtClean="0"/>
              <a:t>pro </a:t>
            </a:r>
            <a:r>
              <a:rPr lang="en-US" sz="2600" i="1" dirty="0" smtClean="0"/>
              <a:t>= </a:t>
            </a:r>
            <a:r>
              <a:rPr lang="en-US" sz="2600" i="1" dirty="0" smtClean="0"/>
              <a:t>before, ahead </a:t>
            </a:r>
            <a:r>
              <a:rPr lang="en-US" sz="2600" i="1" dirty="0" smtClean="0"/>
              <a:t>of time</a:t>
            </a:r>
          </a:p>
          <a:p>
            <a:pPr>
              <a:buNone/>
            </a:pPr>
            <a:r>
              <a:rPr lang="en-US" sz="2600" i="1" dirty="0" err="1" smtClean="0"/>
              <a:t>videre</a:t>
            </a:r>
            <a:r>
              <a:rPr lang="en-US" sz="2600" i="1" dirty="0" smtClean="0"/>
              <a:t> = to see </a:t>
            </a:r>
            <a:endParaRPr lang="en-US" sz="26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4" descr="christonthr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3503613" cy="4673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about Esther?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343400"/>
          </a:xfrm>
        </p:spPr>
        <p:txBody>
          <a:bodyPr/>
          <a:lstStyle/>
          <a:p>
            <a:pPr algn="ctr">
              <a:buNone/>
            </a:pPr>
            <a:endParaRPr lang="en-US" sz="3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about Esther?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343400"/>
          </a:xfrm>
        </p:spPr>
        <p:txBody>
          <a:bodyPr/>
          <a:lstStyle/>
          <a:p>
            <a:pPr algn="ctr">
              <a:buNone/>
            </a:pPr>
            <a:r>
              <a:rPr lang="en-US" sz="3000" i="1" dirty="0" smtClean="0"/>
              <a:t>“</a:t>
            </a:r>
            <a:r>
              <a:rPr lang="en-US" sz="3000" i="1" dirty="0" smtClean="0"/>
              <a:t>But though the name of God be not in it [Esther], the finger of God is directing many minute events for the bringing about of his people’s deliverance.”</a:t>
            </a:r>
          </a:p>
          <a:p>
            <a:pPr algn="ctr">
              <a:buNone/>
            </a:pPr>
            <a:r>
              <a:rPr lang="en-US" sz="3000" dirty="0" smtClean="0"/>
              <a:t>Matthew </a:t>
            </a:r>
            <a:r>
              <a:rPr lang="en-US" sz="3000" dirty="0" smtClean="0"/>
              <a:t>Henry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about Esther?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343400"/>
          </a:xfrm>
        </p:spPr>
        <p:txBody>
          <a:bodyPr/>
          <a:lstStyle/>
          <a:p>
            <a:r>
              <a:rPr lang="en-US" sz="3000" b="1" dirty="0" smtClean="0"/>
              <a:t>King </a:t>
            </a:r>
            <a:r>
              <a:rPr lang="en-US" sz="3000" b="1" dirty="0" err="1" smtClean="0"/>
              <a:t>Ahasuerus</a:t>
            </a:r>
            <a:r>
              <a:rPr lang="en-US" sz="3000" b="1" dirty="0" smtClean="0"/>
              <a:t> [Xerxes</a:t>
            </a:r>
            <a:r>
              <a:rPr lang="en-US" sz="3000" b="1" dirty="0" smtClean="0"/>
              <a:t>]</a:t>
            </a:r>
          </a:p>
          <a:p>
            <a:pPr lvl="1"/>
            <a:r>
              <a:rPr lang="en-US" i="1" dirty="0" smtClean="0"/>
              <a:t>ay-HAS-</a:t>
            </a:r>
            <a:r>
              <a:rPr lang="en-US" i="1" dirty="0" err="1" smtClean="0"/>
              <a:t>eeoo</a:t>
            </a:r>
            <a:r>
              <a:rPr lang="en-US" i="1" dirty="0" smtClean="0"/>
              <a:t>-HER-</a:t>
            </a:r>
            <a:r>
              <a:rPr lang="en-US" i="1" dirty="0" err="1" smtClean="0"/>
              <a:t>uhs</a:t>
            </a:r>
            <a:endParaRPr lang="en-US" i="1" dirty="0" smtClean="0"/>
          </a:p>
          <a:p>
            <a:r>
              <a:rPr lang="en-US" sz="3000" b="1" dirty="0" smtClean="0"/>
              <a:t>Queen </a:t>
            </a:r>
            <a:r>
              <a:rPr lang="en-US" sz="3000" b="1" dirty="0" err="1" smtClean="0"/>
              <a:t>Vashti</a:t>
            </a:r>
            <a:endParaRPr lang="en-US" sz="3000" b="1" dirty="0" smtClean="0"/>
          </a:p>
          <a:p>
            <a:r>
              <a:rPr lang="en-US" sz="3000" b="1" dirty="0" smtClean="0"/>
              <a:t>Wicked Haman</a:t>
            </a:r>
          </a:p>
          <a:p>
            <a:r>
              <a:rPr lang="en-US" sz="3000" b="1" dirty="0" smtClean="0"/>
              <a:t>Uncle Mordecai</a:t>
            </a:r>
          </a:p>
          <a:p>
            <a:r>
              <a:rPr lang="en-US" sz="3000" b="1" dirty="0" smtClean="0"/>
              <a:t>Esther [‘star’]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Uneventful beginnings…incredible endings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800600"/>
          </a:xfrm>
        </p:spPr>
        <p:txBody>
          <a:bodyPr/>
          <a:lstStyle/>
          <a:p>
            <a:pPr algn="ctr">
              <a:buNone/>
            </a:pPr>
            <a:endParaRPr lang="en-US" sz="3000" i="1" dirty="0" smtClean="0"/>
          </a:p>
          <a:p>
            <a:pPr algn="ctr">
              <a:buNone/>
            </a:pPr>
            <a:r>
              <a:rPr lang="en-US" sz="3000" i="1" dirty="0" smtClean="0"/>
              <a:t>See Esther 1</a:t>
            </a:r>
            <a:endParaRPr lang="en-US" sz="30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Uneventful beginnings…incredible endings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800600"/>
          </a:xfrm>
        </p:spPr>
        <p:txBody>
          <a:bodyPr/>
          <a:lstStyle/>
          <a:p>
            <a:pPr algn="ctr">
              <a:buNone/>
            </a:pPr>
            <a:endParaRPr lang="en-US" sz="3000" i="1" dirty="0" smtClean="0"/>
          </a:p>
          <a:p>
            <a:pPr algn="ctr">
              <a:buNone/>
            </a:pPr>
            <a:r>
              <a:rPr lang="en-US" sz="3000" i="1" dirty="0" smtClean="0"/>
              <a:t>“</a:t>
            </a:r>
            <a:r>
              <a:rPr lang="en-US" sz="3000" i="1" dirty="0" smtClean="0"/>
              <a:t>And we know that </a:t>
            </a:r>
            <a:r>
              <a:rPr lang="en-US" sz="3000" b="1" i="1" u="sng" dirty="0" smtClean="0"/>
              <a:t>all</a:t>
            </a:r>
            <a:r>
              <a:rPr lang="en-US" sz="3000" i="1" dirty="0" smtClean="0"/>
              <a:t> things work together for good to those who love God”  </a:t>
            </a:r>
            <a:endParaRPr lang="en-US" sz="3000" i="1" dirty="0" smtClean="0"/>
          </a:p>
          <a:p>
            <a:pPr algn="ctr">
              <a:buNone/>
            </a:pPr>
            <a:r>
              <a:rPr lang="en-US" sz="3000" dirty="0" smtClean="0"/>
              <a:t>Romans </a:t>
            </a:r>
            <a:r>
              <a:rPr lang="en-US" sz="3000" dirty="0" smtClean="0"/>
              <a:t>8:28</a:t>
            </a:r>
          </a:p>
          <a:p>
            <a:pPr algn="ctr">
              <a:buNone/>
            </a:pPr>
            <a:endParaRPr lang="en-US" sz="30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Invisible Hand of God never 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800600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“</a:t>
            </a:r>
            <a:r>
              <a:rPr lang="en-US" i="1" dirty="0" smtClean="0"/>
              <a:t>He will not let your foot slip—he who watches over you will not slumber; indeed, he who watches over Israel will neither slumber nor sleep.  The LORD watches over you—the LORD is your shade at your right hand; the sun will not harm you by day, nor the moon by night.  The LORD will keep you from all harm—he will watch over your life; the LORD will watch over your coming and going both now and forevermore.”  </a:t>
            </a:r>
            <a:r>
              <a:rPr lang="en-US" dirty="0" smtClean="0"/>
              <a:t>Psalm </a:t>
            </a:r>
            <a:r>
              <a:rPr lang="en-US" dirty="0" smtClean="0"/>
              <a:t>121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Invisible Hand of God never 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800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“</a:t>
            </a:r>
            <a:r>
              <a:rPr lang="en-US" i="1" dirty="0" smtClean="0"/>
              <a:t>If you see the oppression of the poor, and the violent perversion of justice and righteousness in a province, do not marvel at the matter; for high official watches over high official, and higher officials are over them.”  </a:t>
            </a:r>
            <a:r>
              <a:rPr lang="en-US" dirty="0" smtClean="0"/>
              <a:t>Ecclesiastes 5:8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" y="5715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“She is clothed with strength and dignity; she can laugh at the days to come.”  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Proverbs 31:25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44424"/>
            <a:ext cx="2895600" cy="386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695825" y="2133600"/>
            <a:ext cx="360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Fall in love with Esther</a:t>
            </a:r>
            <a:endParaRPr lang="en-US" sz="2400" dirty="0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" y="5715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“She is clothed with strength and dignity; she can laugh at the days to come.”  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Proverbs 31:25</a:t>
            </a:r>
          </a:p>
        </p:txBody>
      </p:sp>
      <p:sp>
        <p:nvSpPr>
          <p:cNvPr id="30" name="타원 38"/>
          <p:cNvSpPr/>
          <p:nvPr/>
        </p:nvSpPr>
        <p:spPr>
          <a:xfrm>
            <a:off x="4114800" y="2159030"/>
            <a:ext cx="457200" cy="457200"/>
          </a:xfrm>
          <a:prstGeom prst="ellipse">
            <a:avLst/>
          </a:prstGeom>
          <a:gradFill>
            <a:gsLst>
              <a:gs pos="5000">
                <a:schemeClr val="accent6">
                  <a:lumMod val="20000"/>
                  <a:lumOff val="80000"/>
                </a:schemeClr>
              </a:gs>
              <a:gs pos="12000">
                <a:schemeClr val="accent6">
                  <a:lumMod val="40000"/>
                  <a:lumOff val="60000"/>
                </a:schemeClr>
              </a:gs>
              <a:gs pos="50000">
                <a:schemeClr val="accent6"/>
              </a:gs>
              <a:gs pos="85000">
                <a:schemeClr val="accent6">
                  <a:lumMod val="60000"/>
                  <a:lumOff val="40000"/>
                </a:schemeClr>
              </a:gs>
              <a:gs pos="95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/>
          </a:scene3d>
          <a:sp3d contourW="19050" prstMaterial="softEdge">
            <a:bevelT w="38100" h="25400"/>
            <a:contourClr>
              <a:schemeClr val="accent6">
                <a:lumMod val="75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44424"/>
            <a:ext cx="2895600" cy="386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타원 34"/>
          <p:cNvSpPr/>
          <p:nvPr/>
        </p:nvSpPr>
        <p:spPr>
          <a:xfrm>
            <a:off x="4267200" y="2976265"/>
            <a:ext cx="457200" cy="457200"/>
          </a:xfrm>
          <a:prstGeom prst="ellipse">
            <a:avLst/>
          </a:prstGeom>
          <a:gradFill>
            <a:gsLst>
              <a:gs pos="5000">
                <a:schemeClr val="accent3">
                  <a:lumMod val="20000"/>
                  <a:lumOff val="80000"/>
                </a:schemeClr>
              </a:gs>
              <a:gs pos="1200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85000">
                <a:schemeClr val="accent3">
                  <a:lumMod val="60000"/>
                  <a:lumOff val="40000"/>
                </a:schemeClr>
              </a:gs>
              <a:gs pos="95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/>
          </a:scene3d>
          <a:sp3d contourW="19050" prstMaterial="softEdge">
            <a:bevelT w="38100" h="25400"/>
            <a:contourClr>
              <a:schemeClr val="accent3">
                <a:lumMod val="75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95825" y="2133600"/>
            <a:ext cx="360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Fall in love with Esther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876800" y="29718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Grow in zeal for Word of God</a:t>
            </a:r>
            <a:endParaRPr lang="en-US" sz="2400" dirty="0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" y="5715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“She is clothed with strength and dignity; she can laugh at the days to come.”  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Proverbs 31:25</a:t>
            </a:r>
          </a:p>
        </p:txBody>
      </p:sp>
      <p:sp>
        <p:nvSpPr>
          <p:cNvPr id="30" name="타원 38"/>
          <p:cNvSpPr/>
          <p:nvPr/>
        </p:nvSpPr>
        <p:spPr>
          <a:xfrm>
            <a:off x="4114800" y="2159030"/>
            <a:ext cx="457200" cy="457200"/>
          </a:xfrm>
          <a:prstGeom prst="ellipse">
            <a:avLst/>
          </a:prstGeom>
          <a:gradFill>
            <a:gsLst>
              <a:gs pos="5000">
                <a:schemeClr val="accent6">
                  <a:lumMod val="20000"/>
                  <a:lumOff val="80000"/>
                </a:schemeClr>
              </a:gs>
              <a:gs pos="12000">
                <a:schemeClr val="accent6">
                  <a:lumMod val="40000"/>
                  <a:lumOff val="60000"/>
                </a:schemeClr>
              </a:gs>
              <a:gs pos="50000">
                <a:schemeClr val="accent6"/>
              </a:gs>
              <a:gs pos="85000">
                <a:schemeClr val="accent6">
                  <a:lumMod val="60000"/>
                  <a:lumOff val="40000"/>
                </a:schemeClr>
              </a:gs>
              <a:gs pos="95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/>
          </a:scene3d>
          <a:sp3d contourW="19050" prstMaterial="softEdge">
            <a:bevelT w="38100" h="25400"/>
            <a:contourClr>
              <a:schemeClr val="accent6">
                <a:lumMod val="75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44424"/>
            <a:ext cx="2895600" cy="386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타원 34"/>
          <p:cNvSpPr/>
          <p:nvPr/>
        </p:nvSpPr>
        <p:spPr>
          <a:xfrm>
            <a:off x="4267200" y="2976265"/>
            <a:ext cx="457200" cy="457200"/>
          </a:xfrm>
          <a:prstGeom prst="ellipse">
            <a:avLst/>
          </a:prstGeom>
          <a:gradFill>
            <a:gsLst>
              <a:gs pos="5000">
                <a:schemeClr val="accent3">
                  <a:lumMod val="20000"/>
                  <a:lumOff val="80000"/>
                </a:schemeClr>
              </a:gs>
              <a:gs pos="1200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85000">
                <a:schemeClr val="accent3">
                  <a:lumMod val="60000"/>
                  <a:lumOff val="40000"/>
                </a:schemeClr>
              </a:gs>
              <a:gs pos="95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/>
          </a:scene3d>
          <a:sp3d contourW="19050" prstMaterial="softEdge">
            <a:bevelT w="38100" h="25400"/>
            <a:contourClr>
              <a:schemeClr val="accent3">
                <a:lumMod val="75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타원 36"/>
          <p:cNvSpPr/>
          <p:nvPr/>
        </p:nvSpPr>
        <p:spPr>
          <a:xfrm>
            <a:off x="4116371" y="3810000"/>
            <a:ext cx="457200" cy="457200"/>
          </a:xfrm>
          <a:prstGeom prst="ellipse">
            <a:avLst/>
          </a:prstGeom>
          <a:gradFill>
            <a:gsLst>
              <a:gs pos="5000">
                <a:schemeClr val="accent2">
                  <a:lumMod val="20000"/>
                  <a:lumOff val="80000"/>
                </a:schemeClr>
              </a:gs>
              <a:gs pos="12000">
                <a:schemeClr val="accent2">
                  <a:lumMod val="40000"/>
                  <a:lumOff val="60000"/>
                </a:schemeClr>
              </a:gs>
              <a:gs pos="50000">
                <a:schemeClr val="accent2"/>
              </a:gs>
              <a:gs pos="85000">
                <a:schemeClr val="accent2">
                  <a:lumMod val="60000"/>
                  <a:lumOff val="40000"/>
                </a:schemeClr>
              </a:gs>
              <a:gs pos="95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/>
          </a:scene3d>
          <a:sp3d contourW="19050" prstMaterial="softEdge">
            <a:bevelT w="38100" h="25400"/>
            <a:contourClr>
              <a:schemeClr val="accent2">
                <a:lumMod val="75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95825" y="2133600"/>
            <a:ext cx="360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Fall in love with Esther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876800" y="29718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Grow in zeal for Word of God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772025" y="3810000"/>
            <a:ext cx="4371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Realize and trust in </a:t>
            </a:r>
            <a:r>
              <a:rPr lang="en-US" sz="2400" b="1" dirty="0" smtClean="0"/>
              <a:t>power </a:t>
            </a:r>
            <a:r>
              <a:rPr lang="en-US" sz="2400" b="1" dirty="0" smtClean="0"/>
              <a:t>of the Invisible Hand of God</a:t>
            </a:r>
            <a:endParaRPr lang="en-US" sz="2400" b="1" dirty="0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" y="5715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“She is clothed with strength and dignity; she can laugh at the days to come.”  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Proverbs 31:25</a:t>
            </a:r>
          </a:p>
        </p:txBody>
      </p:sp>
      <p:sp>
        <p:nvSpPr>
          <p:cNvPr id="30" name="타원 38"/>
          <p:cNvSpPr/>
          <p:nvPr/>
        </p:nvSpPr>
        <p:spPr>
          <a:xfrm>
            <a:off x="4114800" y="2159030"/>
            <a:ext cx="457200" cy="457200"/>
          </a:xfrm>
          <a:prstGeom prst="ellipse">
            <a:avLst/>
          </a:prstGeom>
          <a:gradFill>
            <a:gsLst>
              <a:gs pos="5000">
                <a:schemeClr val="accent6">
                  <a:lumMod val="20000"/>
                  <a:lumOff val="80000"/>
                </a:schemeClr>
              </a:gs>
              <a:gs pos="12000">
                <a:schemeClr val="accent6">
                  <a:lumMod val="40000"/>
                  <a:lumOff val="60000"/>
                </a:schemeClr>
              </a:gs>
              <a:gs pos="50000">
                <a:schemeClr val="accent6"/>
              </a:gs>
              <a:gs pos="85000">
                <a:schemeClr val="accent6">
                  <a:lumMod val="60000"/>
                  <a:lumOff val="40000"/>
                </a:schemeClr>
              </a:gs>
              <a:gs pos="95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/>
          </a:scene3d>
          <a:sp3d contourW="19050" prstMaterial="softEdge">
            <a:bevelT w="38100" h="25400"/>
            <a:contourClr>
              <a:schemeClr val="accent6">
                <a:lumMod val="75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44424"/>
            <a:ext cx="2895600" cy="386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05800" cy="518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Immortal, invisible, God only wise,</a:t>
            </a:r>
          </a:p>
          <a:p>
            <a:pPr>
              <a:buNone/>
            </a:pPr>
            <a:r>
              <a:rPr lang="en-US" dirty="0" smtClean="0"/>
              <a:t>In light inaccessible hid from our eyes,</a:t>
            </a:r>
          </a:p>
          <a:p>
            <a:pPr>
              <a:buNone/>
            </a:pPr>
            <a:r>
              <a:rPr lang="en-US" dirty="0" smtClean="0"/>
              <a:t>Most blessed, most glorious, the Ancient of Days,</a:t>
            </a:r>
          </a:p>
          <a:p>
            <a:pPr>
              <a:buNone/>
            </a:pPr>
            <a:r>
              <a:rPr lang="en-US" dirty="0" smtClean="0"/>
              <a:t>Almighty, victorious – Thy great Name we praise.</a:t>
            </a:r>
          </a:p>
          <a:p>
            <a:pPr>
              <a:buNone/>
            </a:pPr>
            <a:r>
              <a:rPr lang="en-US" sz="1400" dirty="0" smtClean="0"/>
              <a:t> </a:t>
            </a:r>
          </a:p>
          <a:p>
            <a:pPr>
              <a:buNone/>
            </a:pPr>
            <a:r>
              <a:rPr lang="en-US" dirty="0" err="1" smtClean="0"/>
              <a:t>Unresting</a:t>
            </a:r>
            <a:r>
              <a:rPr lang="en-US" dirty="0" smtClean="0"/>
              <a:t>, </a:t>
            </a:r>
            <a:r>
              <a:rPr lang="en-US" dirty="0" err="1" smtClean="0"/>
              <a:t>unhasting</a:t>
            </a:r>
            <a:r>
              <a:rPr lang="en-US" dirty="0" smtClean="0"/>
              <a:t>, and silent as light,</a:t>
            </a:r>
          </a:p>
          <a:p>
            <a:pPr>
              <a:buNone/>
            </a:pPr>
            <a:r>
              <a:rPr lang="en-US" dirty="0" smtClean="0"/>
              <a:t>Nor wanting, nor wasting, Thou </a:t>
            </a:r>
            <a:r>
              <a:rPr lang="en-US" dirty="0" err="1" smtClean="0"/>
              <a:t>rulest</a:t>
            </a:r>
            <a:r>
              <a:rPr lang="en-US" dirty="0" smtClean="0"/>
              <a:t> in might;</a:t>
            </a:r>
          </a:p>
          <a:p>
            <a:pPr>
              <a:buNone/>
            </a:pPr>
            <a:r>
              <a:rPr lang="en-US" dirty="0" smtClean="0"/>
              <a:t>Thy justice, like mountains, high soaring above</a:t>
            </a:r>
          </a:p>
          <a:p>
            <a:pPr>
              <a:buNone/>
            </a:pPr>
            <a:r>
              <a:rPr lang="en-US" dirty="0" smtClean="0"/>
              <a:t>Thy clouds, which are fountains of goodness </a:t>
            </a:r>
            <a:r>
              <a:rPr lang="en-US" dirty="0" smtClean="0"/>
              <a:t>&amp; love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of Esther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91500" cy="4953000"/>
          </a:xfrm>
        </p:spPr>
        <p:txBody>
          <a:bodyPr/>
          <a:lstStyle/>
          <a:p>
            <a:pPr algn="ctr">
              <a:buNone/>
            </a:pPr>
            <a:r>
              <a:rPr lang="en-US" sz="3200" b="1" dirty="0" smtClean="0"/>
              <a:t>God’s </a:t>
            </a:r>
            <a:r>
              <a:rPr lang="en-US" sz="3200" b="1" dirty="0" smtClean="0"/>
              <a:t>Hand is both </a:t>
            </a:r>
            <a:r>
              <a:rPr lang="en-US" sz="3200" b="1" u="sng" dirty="0" smtClean="0"/>
              <a:t>Invincible</a:t>
            </a:r>
            <a:r>
              <a:rPr lang="en-US" sz="3200" b="1" dirty="0" smtClean="0"/>
              <a:t> </a:t>
            </a:r>
            <a:r>
              <a:rPr lang="en-US" sz="3200" b="1" dirty="0" smtClean="0"/>
              <a:t>&amp; </a:t>
            </a:r>
            <a:r>
              <a:rPr lang="en-US" sz="3200" b="1" u="sng" dirty="0" smtClean="0"/>
              <a:t>Invisible </a:t>
            </a:r>
            <a:endParaRPr lang="en-US" sz="3200" b="1" u="sng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of Esther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91500" cy="4953000"/>
          </a:xfrm>
        </p:spPr>
        <p:txBody>
          <a:bodyPr/>
          <a:lstStyle/>
          <a:p>
            <a:pPr algn="ctr">
              <a:buNone/>
            </a:pPr>
            <a:r>
              <a:rPr lang="en-US" sz="3200" b="1" dirty="0" smtClean="0"/>
              <a:t>God’s </a:t>
            </a:r>
            <a:r>
              <a:rPr lang="en-US" sz="3200" b="1" dirty="0" smtClean="0"/>
              <a:t>Hand is both </a:t>
            </a:r>
            <a:r>
              <a:rPr lang="en-US" sz="3200" b="1" u="sng" dirty="0" smtClean="0"/>
              <a:t>Invincible</a:t>
            </a:r>
            <a:r>
              <a:rPr lang="en-US" sz="3200" b="1" dirty="0" smtClean="0"/>
              <a:t> </a:t>
            </a:r>
            <a:r>
              <a:rPr lang="en-US" sz="3200" b="1" dirty="0" smtClean="0"/>
              <a:t>&amp; </a:t>
            </a:r>
            <a:r>
              <a:rPr lang="en-US" sz="3200" b="1" u="sng" dirty="0" smtClean="0"/>
              <a:t>Invisible </a:t>
            </a:r>
          </a:p>
          <a:p>
            <a:pPr algn="ctr">
              <a:buNone/>
            </a:pPr>
            <a:endParaRPr lang="en-US" sz="3200" b="1" u="sng" dirty="0" smtClean="0"/>
          </a:p>
          <a:p>
            <a:pPr algn="ctr">
              <a:buNone/>
            </a:pPr>
            <a:endParaRPr lang="en-US" sz="3200" b="1" u="sng" dirty="0" smtClean="0"/>
          </a:p>
          <a:p>
            <a:pPr algn="ctr">
              <a:buNone/>
            </a:pPr>
            <a:r>
              <a:rPr lang="en-US" sz="3200" i="1" dirty="0" smtClean="0"/>
              <a:t>God’s silence ≠ God’s absence</a:t>
            </a:r>
            <a:endParaRPr lang="en-US" sz="3200" i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is in FULL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590800"/>
            <a:ext cx="4152900" cy="3810000"/>
          </a:xfrm>
        </p:spPr>
        <p:txBody>
          <a:bodyPr/>
          <a:lstStyle/>
          <a:p>
            <a:pPr algn="ctr">
              <a:buNone/>
            </a:pPr>
            <a:endParaRPr lang="en-US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4" descr="christonthr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3503613" cy="4673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P030000623">
  <a:themeElements>
    <a:clrScheme name="edu_theme_07">
      <a:dk1>
        <a:srgbClr val="000000"/>
      </a:dk1>
      <a:lt1>
        <a:srgbClr val="FFFFFF"/>
      </a:lt1>
      <a:dk2>
        <a:srgbClr val="254B44"/>
      </a:dk2>
      <a:lt2>
        <a:srgbClr val="FEFEE8"/>
      </a:lt2>
      <a:accent1>
        <a:srgbClr val="9ECA10"/>
      </a:accent1>
      <a:accent2>
        <a:srgbClr val="BDA515"/>
      </a:accent2>
      <a:accent3>
        <a:srgbClr val="FF9933"/>
      </a:accent3>
      <a:accent4>
        <a:srgbClr val="20ABBA"/>
      </a:accent4>
      <a:accent5>
        <a:srgbClr val="3768AF"/>
      </a:accent5>
      <a:accent6>
        <a:srgbClr val="D5584B"/>
      </a:accent6>
      <a:hlink>
        <a:srgbClr val="0FD2D7"/>
      </a:hlink>
      <a:folHlink>
        <a:srgbClr val="FF0066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333300"/>
        </a:dk2>
        <a:lt2>
          <a:srgbClr val="B2B2B2"/>
        </a:lt2>
        <a:accent1>
          <a:srgbClr val="469466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0C8B8"/>
        </a:accent5>
        <a:accent6>
          <a:srgbClr val="B98A00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80000"/>
        </a:dk2>
        <a:lt2>
          <a:srgbClr val="DDDDDD"/>
        </a:lt2>
        <a:accent1>
          <a:srgbClr val="C58023"/>
        </a:accent1>
        <a:accent2>
          <a:srgbClr val="4AA280"/>
        </a:accent2>
        <a:accent3>
          <a:srgbClr val="FFFFFF"/>
        </a:accent3>
        <a:accent4>
          <a:srgbClr val="000000"/>
        </a:accent4>
        <a:accent5>
          <a:srgbClr val="DFC0AC"/>
        </a:accent5>
        <a:accent6>
          <a:srgbClr val="429273"/>
        </a:accent6>
        <a:hlink>
          <a:srgbClr val="CD5119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672D2D"/>
        </a:dk1>
        <a:lt1>
          <a:srgbClr val="FFFFFF"/>
        </a:lt1>
        <a:dk2>
          <a:srgbClr val="000000"/>
        </a:dk2>
        <a:lt2>
          <a:srgbClr val="DDDDDD"/>
        </a:lt2>
        <a:accent1>
          <a:srgbClr val="8EA65A"/>
        </a:accent1>
        <a:accent2>
          <a:srgbClr val="FF9900"/>
        </a:accent2>
        <a:accent3>
          <a:srgbClr val="FFFFFF"/>
        </a:accent3>
        <a:accent4>
          <a:srgbClr val="572525"/>
        </a:accent4>
        <a:accent5>
          <a:srgbClr val="C6D0B5"/>
        </a:accent5>
        <a:accent6>
          <a:srgbClr val="E78A00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6" ma:contentTypeDescription="Create a new document." ma:contentTypeScope="" ma:versionID="e4a5fc713301fd121d9c49aa2472189d"/>
</file>

<file path=customXml/itemProps1.xml><?xml version="1.0" encoding="utf-8"?>
<ds:datastoreItem xmlns:ds="http://schemas.openxmlformats.org/officeDocument/2006/customXml" ds:itemID="{471DA633-2B3D-41DA-83F8-6E2CD37E725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7A0A243-438E-485B-8F28-90C0D5ACF1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A2F416-A533-4F89-8709-1A57A9E20E12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TP030000623</Template>
  <TotalTime>30</TotalTime>
  <Words>362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TP030000623</vt:lpstr>
      <vt:lpstr>The Invisible Hand of God</vt:lpstr>
      <vt:lpstr>Slide 2</vt:lpstr>
      <vt:lpstr>Slide 3</vt:lpstr>
      <vt:lpstr>Slide 4</vt:lpstr>
      <vt:lpstr>Slide 5</vt:lpstr>
      <vt:lpstr>Slide 6</vt:lpstr>
      <vt:lpstr>Lesson of Esther</vt:lpstr>
      <vt:lpstr>Lesson of Esther</vt:lpstr>
      <vt:lpstr>God is in FULL CONTROL</vt:lpstr>
      <vt:lpstr>God is in FULL CONTROL</vt:lpstr>
      <vt:lpstr>God is in FULL CONTROL</vt:lpstr>
      <vt:lpstr>So what about Esther?</vt:lpstr>
      <vt:lpstr>So what about Esther?</vt:lpstr>
      <vt:lpstr>So what about Esther?</vt:lpstr>
      <vt:lpstr>Uneventful beginnings…incredible endings</vt:lpstr>
      <vt:lpstr>Uneventful beginnings…incredible endings</vt:lpstr>
      <vt:lpstr>Invisible Hand of God never rests</vt:lpstr>
      <vt:lpstr>Invisible Hand of God never rests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Invisible Hand of God</dc:title>
  <dc:subject/>
  <dc:creator> </dc:creator>
  <cp:keywords/>
  <dc:description/>
  <cp:lastModifiedBy> </cp:lastModifiedBy>
  <cp:revision>6</cp:revision>
  <dcterms:created xsi:type="dcterms:W3CDTF">2010-08-18T22:19:35Z</dcterms:created>
  <dcterms:modified xsi:type="dcterms:W3CDTF">2010-08-18T22:49:38Z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TC300006239990</vt:lpwstr>
  </property>
</Properties>
</file>