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96" r:id="rId3"/>
    <p:sldId id="298" r:id="rId4"/>
    <p:sldId id="316" r:id="rId5"/>
    <p:sldId id="317" r:id="rId6"/>
    <p:sldId id="257" r:id="rId7"/>
    <p:sldId id="283" r:id="rId8"/>
    <p:sldId id="318" r:id="rId9"/>
    <p:sldId id="258" r:id="rId10"/>
    <p:sldId id="263" r:id="rId11"/>
    <p:sldId id="264" r:id="rId12"/>
    <p:sldId id="275" r:id="rId13"/>
    <p:sldId id="290" r:id="rId14"/>
    <p:sldId id="281" r:id="rId15"/>
    <p:sldId id="282" r:id="rId16"/>
    <p:sldId id="256" r:id="rId17"/>
    <p:sldId id="265" r:id="rId18"/>
    <p:sldId id="266" r:id="rId19"/>
    <p:sldId id="280" r:id="rId20"/>
    <p:sldId id="276" r:id="rId21"/>
    <p:sldId id="277" r:id="rId22"/>
    <p:sldId id="278" r:id="rId23"/>
    <p:sldId id="260" r:id="rId24"/>
    <p:sldId id="291" r:id="rId25"/>
    <p:sldId id="273" r:id="rId26"/>
    <p:sldId id="292" r:id="rId27"/>
    <p:sldId id="268" r:id="rId28"/>
    <p:sldId id="269" r:id="rId29"/>
    <p:sldId id="288" r:id="rId30"/>
    <p:sldId id="270" r:id="rId31"/>
    <p:sldId id="286" r:id="rId32"/>
    <p:sldId id="285" r:id="rId33"/>
    <p:sldId id="287" r:id="rId34"/>
    <p:sldId id="289" r:id="rId35"/>
    <p:sldId id="293"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8" d="100"/>
          <a:sy n="98" d="100"/>
        </p:scale>
        <p:origin x="18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CF1BB-D015-4BFD-8BAE-CA0A522ACCE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9510D35-7FF7-4B14-BC75-3B3D3DDC97F8}">
      <dgm:prSet/>
      <dgm:spPr/>
      <dgm:t>
        <a:bodyPr/>
        <a:lstStyle/>
        <a:p>
          <a:r>
            <a:rPr lang="en-US" i="1" dirty="0"/>
            <a:t>Significant intrusion</a:t>
          </a:r>
          <a:r>
            <a:rPr lang="en-US" dirty="0"/>
            <a:t>: The angry individual perceives some one has intruded on them or something they love. </a:t>
          </a:r>
        </a:p>
      </dgm:t>
    </dgm:pt>
    <dgm:pt modelId="{D4C8198D-8FDF-4203-883C-56681E72EE67}" type="parTrans" cxnId="{39B2A0F9-18A7-4A41-863D-0E2F70564E5E}">
      <dgm:prSet/>
      <dgm:spPr/>
      <dgm:t>
        <a:bodyPr/>
        <a:lstStyle/>
        <a:p>
          <a:endParaRPr lang="en-US"/>
        </a:p>
      </dgm:t>
    </dgm:pt>
    <dgm:pt modelId="{32F36E2F-4B05-4991-86BB-0BEF74EE1BE7}" type="sibTrans" cxnId="{39B2A0F9-18A7-4A41-863D-0E2F70564E5E}">
      <dgm:prSet/>
      <dgm:spPr/>
      <dgm:t>
        <a:bodyPr/>
        <a:lstStyle/>
        <a:p>
          <a:endParaRPr lang="en-US"/>
        </a:p>
      </dgm:t>
    </dgm:pt>
    <dgm:pt modelId="{38C2F93B-7C9E-44CA-BD50-4A78F7BFA6E1}">
      <dgm:prSet/>
      <dgm:spPr/>
      <dgm:t>
        <a:bodyPr/>
        <a:lstStyle/>
        <a:p>
          <a:r>
            <a:rPr lang="en-US" i="1"/>
            <a:t>Selective focusing</a:t>
          </a:r>
          <a:r>
            <a:rPr lang="en-US"/>
            <a:t>: disregarding some nice things someone has done while centering on an error they made.</a:t>
          </a:r>
        </a:p>
      </dgm:t>
    </dgm:pt>
    <dgm:pt modelId="{71C88A3E-A78E-4357-B891-EA1919829001}" type="parTrans" cxnId="{EC92EFFD-12A3-4654-82E0-C2BD69E5E0FA}">
      <dgm:prSet/>
      <dgm:spPr/>
      <dgm:t>
        <a:bodyPr/>
        <a:lstStyle/>
        <a:p>
          <a:endParaRPr lang="en-US"/>
        </a:p>
      </dgm:t>
    </dgm:pt>
    <dgm:pt modelId="{7F751059-455C-4682-8F5A-0C237037BA12}" type="sibTrans" cxnId="{EC92EFFD-12A3-4654-82E0-C2BD69E5E0FA}">
      <dgm:prSet/>
      <dgm:spPr/>
      <dgm:t>
        <a:bodyPr/>
        <a:lstStyle/>
        <a:p>
          <a:endParaRPr lang="en-US"/>
        </a:p>
      </dgm:t>
    </dgm:pt>
    <dgm:pt modelId="{3A82950C-937B-47E5-89EE-D230E9A2D44B}" type="pres">
      <dgm:prSet presAssocID="{A23CF1BB-D015-4BFD-8BAE-CA0A522ACCE3}" presName="hierChild1" presStyleCnt="0">
        <dgm:presLayoutVars>
          <dgm:chPref val="1"/>
          <dgm:dir/>
          <dgm:animOne val="branch"/>
          <dgm:animLvl val="lvl"/>
          <dgm:resizeHandles/>
        </dgm:presLayoutVars>
      </dgm:prSet>
      <dgm:spPr/>
    </dgm:pt>
    <dgm:pt modelId="{68B30FAF-7D25-4424-9FC2-D952D3A8A111}" type="pres">
      <dgm:prSet presAssocID="{89510D35-7FF7-4B14-BC75-3B3D3DDC97F8}" presName="hierRoot1" presStyleCnt="0"/>
      <dgm:spPr/>
    </dgm:pt>
    <dgm:pt modelId="{020D54D8-A5BF-441D-9330-694A8EA198DC}" type="pres">
      <dgm:prSet presAssocID="{89510D35-7FF7-4B14-BC75-3B3D3DDC97F8}" presName="composite" presStyleCnt="0"/>
      <dgm:spPr/>
    </dgm:pt>
    <dgm:pt modelId="{60B57F5D-06E8-46D0-86D2-75EC546FE827}" type="pres">
      <dgm:prSet presAssocID="{89510D35-7FF7-4B14-BC75-3B3D3DDC97F8}" presName="background" presStyleLbl="node0" presStyleIdx="0" presStyleCnt="2"/>
      <dgm:spPr/>
    </dgm:pt>
    <dgm:pt modelId="{D3EE8FDA-C176-4DD8-B1F4-0DD05A94B571}" type="pres">
      <dgm:prSet presAssocID="{89510D35-7FF7-4B14-BC75-3B3D3DDC97F8}" presName="text" presStyleLbl="fgAcc0" presStyleIdx="0" presStyleCnt="2">
        <dgm:presLayoutVars>
          <dgm:chPref val="3"/>
        </dgm:presLayoutVars>
      </dgm:prSet>
      <dgm:spPr/>
    </dgm:pt>
    <dgm:pt modelId="{18005F86-3D18-4AD1-8682-8F61EF4A5BBF}" type="pres">
      <dgm:prSet presAssocID="{89510D35-7FF7-4B14-BC75-3B3D3DDC97F8}" presName="hierChild2" presStyleCnt="0"/>
      <dgm:spPr/>
    </dgm:pt>
    <dgm:pt modelId="{42F94271-4F7E-4604-A5E3-599210678ABF}" type="pres">
      <dgm:prSet presAssocID="{38C2F93B-7C9E-44CA-BD50-4A78F7BFA6E1}" presName="hierRoot1" presStyleCnt="0"/>
      <dgm:spPr/>
    </dgm:pt>
    <dgm:pt modelId="{7E316BFB-2BCF-4C9A-B7B7-FD0430B2C7B9}" type="pres">
      <dgm:prSet presAssocID="{38C2F93B-7C9E-44CA-BD50-4A78F7BFA6E1}" presName="composite" presStyleCnt="0"/>
      <dgm:spPr/>
    </dgm:pt>
    <dgm:pt modelId="{80EFCE8A-535B-4D60-AE29-E4886BF2FD48}" type="pres">
      <dgm:prSet presAssocID="{38C2F93B-7C9E-44CA-BD50-4A78F7BFA6E1}" presName="background" presStyleLbl="node0" presStyleIdx="1" presStyleCnt="2"/>
      <dgm:spPr/>
    </dgm:pt>
    <dgm:pt modelId="{72EEE871-3A86-44DF-B51C-E17B89000EB8}" type="pres">
      <dgm:prSet presAssocID="{38C2F93B-7C9E-44CA-BD50-4A78F7BFA6E1}" presName="text" presStyleLbl="fgAcc0" presStyleIdx="1" presStyleCnt="2">
        <dgm:presLayoutVars>
          <dgm:chPref val="3"/>
        </dgm:presLayoutVars>
      </dgm:prSet>
      <dgm:spPr/>
    </dgm:pt>
    <dgm:pt modelId="{0446CBFF-2BBC-4CAB-A7C7-1CF73AC40FC0}" type="pres">
      <dgm:prSet presAssocID="{38C2F93B-7C9E-44CA-BD50-4A78F7BFA6E1}" presName="hierChild2" presStyleCnt="0"/>
      <dgm:spPr/>
    </dgm:pt>
  </dgm:ptLst>
  <dgm:cxnLst>
    <dgm:cxn modelId="{F5750BA2-159D-4CE4-9CA5-04668871E979}" type="presOf" srcId="{89510D35-7FF7-4B14-BC75-3B3D3DDC97F8}" destId="{D3EE8FDA-C176-4DD8-B1F4-0DD05A94B571}" srcOrd="0" destOrd="0" presId="urn:microsoft.com/office/officeart/2005/8/layout/hierarchy1"/>
    <dgm:cxn modelId="{466E83B5-2BCB-422D-BE35-FB77FC965E91}" type="presOf" srcId="{A23CF1BB-D015-4BFD-8BAE-CA0A522ACCE3}" destId="{3A82950C-937B-47E5-89EE-D230E9A2D44B}" srcOrd="0" destOrd="0" presId="urn:microsoft.com/office/officeart/2005/8/layout/hierarchy1"/>
    <dgm:cxn modelId="{2E0C9EBF-AD5C-4D98-9BD7-4294F5F28768}" type="presOf" srcId="{38C2F93B-7C9E-44CA-BD50-4A78F7BFA6E1}" destId="{72EEE871-3A86-44DF-B51C-E17B89000EB8}" srcOrd="0" destOrd="0" presId="urn:microsoft.com/office/officeart/2005/8/layout/hierarchy1"/>
    <dgm:cxn modelId="{39B2A0F9-18A7-4A41-863D-0E2F70564E5E}" srcId="{A23CF1BB-D015-4BFD-8BAE-CA0A522ACCE3}" destId="{89510D35-7FF7-4B14-BC75-3B3D3DDC97F8}" srcOrd="0" destOrd="0" parTransId="{D4C8198D-8FDF-4203-883C-56681E72EE67}" sibTransId="{32F36E2F-4B05-4991-86BB-0BEF74EE1BE7}"/>
    <dgm:cxn modelId="{EC92EFFD-12A3-4654-82E0-C2BD69E5E0FA}" srcId="{A23CF1BB-D015-4BFD-8BAE-CA0A522ACCE3}" destId="{38C2F93B-7C9E-44CA-BD50-4A78F7BFA6E1}" srcOrd="1" destOrd="0" parTransId="{71C88A3E-A78E-4357-B891-EA1919829001}" sibTransId="{7F751059-455C-4682-8F5A-0C237037BA12}"/>
    <dgm:cxn modelId="{A99C805C-2F92-400A-9C6B-3951343DE3CA}" type="presParOf" srcId="{3A82950C-937B-47E5-89EE-D230E9A2D44B}" destId="{68B30FAF-7D25-4424-9FC2-D952D3A8A111}" srcOrd="0" destOrd="0" presId="urn:microsoft.com/office/officeart/2005/8/layout/hierarchy1"/>
    <dgm:cxn modelId="{DA3E8074-2BE4-4FC7-8629-B761C906B1A8}" type="presParOf" srcId="{68B30FAF-7D25-4424-9FC2-D952D3A8A111}" destId="{020D54D8-A5BF-441D-9330-694A8EA198DC}" srcOrd="0" destOrd="0" presId="urn:microsoft.com/office/officeart/2005/8/layout/hierarchy1"/>
    <dgm:cxn modelId="{FFF10F9D-EEBA-446B-A4EA-5C85B31E7751}" type="presParOf" srcId="{020D54D8-A5BF-441D-9330-694A8EA198DC}" destId="{60B57F5D-06E8-46D0-86D2-75EC546FE827}" srcOrd="0" destOrd="0" presId="urn:microsoft.com/office/officeart/2005/8/layout/hierarchy1"/>
    <dgm:cxn modelId="{6B8DB5F8-3A33-4AAF-A11D-619D0C190767}" type="presParOf" srcId="{020D54D8-A5BF-441D-9330-694A8EA198DC}" destId="{D3EE8FDA-C176-4DD8-B1F4-0DD05A94B571}" srcOrd="1" destOrd="0" presId="urn:microsoft.com/office/officeart/2005/8/layout/hierarchy1"/>
    <dgm:cxn modelId="{A3D2D243-DEAB-4937-9259-4906EBFA1870}" type="presParOf" srcId="{68B30FAF-7D25-4424-9FC2-D952D3A8A111}" destId="{18005F86-3D18-4AD1-8682-8F61EF4A5BBF}" srcOrd="1" destOrd="0" presId="urn:microsoft.com/office/officeart/2005/8/layout/hierarchy1"/>
    <dgm:cxn modelId="{585575AD-286A-4337-A926-CA24C133BC8C}" type="presParOf" srcId="{3A82950C-937B-47E5-89EE-D230E9A2D44B}" destId="{42F94271-4F7E-4604-A5E3-599210678ABF}" srcOrd="1" destOrd="0" presId="urn:microsoft.com/office/officeart/2005/8/layout/hierarchy1"/>
    <dgm:cxn modelId="{38BA25A8-27A9-4FDF-9DB8-203B67FF04DF}" type="presParOf" srcId="{42F94271-4F7E-4604-A5E3-599210678ABF}" destId="{7E316BFB-2BCF-4C9A-B7B7-FD0430B2C7B9}" srcOrd="0" destOrd="0" presId="urn:microsoft.com/office/officeart/2005/8/layout/hierarchy1"/>
    <dgm:cxn modelId="{B39E0F70-7911-4587-B72F-C13D945B1540}" type="presParOf" srcId="{7E316BFB-2BCF-4C9A-B7B7-FD0430B2C7B9}" destId="{80EFCE8A-535B-4D60-AE29-E4886BF2FD48}" srcOrd="0" destOrd="0" presId="urn:microsoft.com/office/officeart/2005/8/layout/hierarchy1"/>
    <dgm:cxn modelId="{2656EB80-2A30-4F70-9FDA-6ADE5CAF9054}" type="presParOf" srcId="{7E316BFB-2BCF-4C9A-B7B7-FD0430B2C7B9}" destId="{72EEE871-3A86-44DF-B51C-E17B89000EB8}" srcOrd="1" destOrd="0" presId="urn:microsoft.com/office/officeart/2005/8/layout/hierarchy1"/>
    <dgm:cxn modelId="{5A2683C4-F1E4-4659-9E55-28BFEFEFAEE3}" type="presParOf" srcId="{42F94271-4F7E-4604-A5E3-599210678ABF}" destId="{0446CBFF-2BBC-4CAB-A7C7-1CF73AC40F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A0E65-3034-4A9D-B1CB-C920E94C84C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50E1D23-8FD4-46BD-BD16-03FFFBD2F584}">
      <dgm:prSet/>
      <dgm:spPr/>
      <dgm:t>
        <a:bodyPr/>
        <a:lstStyle/>
        <a:p>
          <a:r>
            <a:rPr lang="en-US" i="1" dirty="0"/>
            <a:t>Mind-reading</a:t>
          </a:r>
          <a:r>
            <a:rPr lang="en-US" dirty="0"/>
            <a:t>: concluding, without proof, the reason for someone’s improper action was to "get at" the angry person and/or was directed to the person; </a:t>
          </a:r>
        </a:p>
      </dgm:t>
    </dgm:pt>
    <dgm:pt modelId="{1D2154C3-D971-48CA-9C1C-61AC3C855A2F}" type="parTrans" cxnId="{C0E91423-6A65-4261-ACD2-2EFFE6230738}">
      <dgm:prSet/>
      <dgm:spPr/>
      <dgm:t>
        <a:bodyPr/>
        <a:lstStyle/>
        <a:p>
          <a:endParaRPr lang="en-US"/>
        </a:p>
      </dgm:t>
    </dgm:pt>
    <dgm:pt modelId="{9E067939-63B1-415D-8DAF-946EA02E6F64}" type="sibTrans" cxnId="{C0E91423-6A65-4261-ACD2-2EFFE6230738}">
      <dgm:prSet phldrT="01"/>
      <dgm:spPr/>
      <dgm:t>
        <a:bodyPr/>
        <a:lstStyle/>
        <a:p>
          <a:endParaRPr lang="en-US" dirty="0"/>
        </a:p>
      </dgm:t>
    </dgm:pt>
    <dgm:pt modelId="{E360D47A-08EF-4AC2-80F7-4C704865B603}">
      <dgm:prSet/>
      <dgm:spPr/>
      <dgm:t>
        <a:bodyPr/>
        <a:lstStyle/>
        <a:p>
          <a:r>
            <a:rPr lang="en-US" i="1" dirty="0"/>
            <a:t>Fortune telling</a:t>
          </a:r>
          <a:r>
            <a:rPr lang="en-US" dirty="0"/>
            <a:t>: predicting only unseemly things will happen to you and this will continue in the future; </a:t>
          </a:r>
        </a:p>
      </dgm:t>
    </dgm:pt>
    <dgm:pt modelId="{CF32D4F5-4C34-4C5F-B8AA-64D9CAA82F04}" type="sibTrans" cxnId="{6EF2E5EC-85CF-4BDD-9DA4-922A5DE5F655}">
      <dgm:prSet phldrT="02"/>
      <dgm:spPr/>
      <dgm:t>
        <a:bodyPr/>
        <a:lstStyle/>
        <a:p>
          <a:endParaRPr lang="en-US" dirty="0"/>
        </a:p>
      </dgm:t>
    </dgm:pt>
    <dgm:pt modelId="{F4730033-9A46-4B8E-9640-BEEBFA76E60F}" type="parTrans" cxnId="{6EF2E5EC-85CF-4BDD-9DA4-922A5DE5F655}">
      <dgm:prSet/>
      <dgm:spPr/>
      <dgm:t>
        <a:bodyPr/>
        <a:lstStyle/>
        <a:p>
          <a:endParaRPr lang="en-US"/>
        </a:p>
      </dgm:t>
    </dgm:pt>
    <dgm:pt modelId="{B5E7304E-370A-4669-A9BE-DA8054609036}">
      <dgm:prSet/>
      <dgm:spPr/>
      <dgm:t>
        <a:bodyPr/>
        <a:lstStyle/>
        <a:p>
          <a:r>
            <a:rPr lang="en-US" i="1" dirty="0"/>
            <a:t>Catastrophizing</a:t>
          </a:r>
          <a:r>
            <a:rPr lang="en-US" dirty="0"/>
            <a:t>: evaluating the errors, improper actions and unseemly behaviors of others as more that 100% bad. These distortions enable the individual to create ongoing irrational mental scenarios that fuel the anger emotion.</a:t>
          </a:r>
        </a:p>
      </dgm:t>
    </dgm:pt>
    <dgm:pt modelId="{79D44675-B005-481B-8D27-E2EF8F47F277}" type="sibTrans" cxnId="{CB2B9BAD-2EFB-4C8D-B690-D797C1924A4F}">
      <dgm:prSet phldrT="03"/>
      <dgm:spPr/>
      <dgm:t>
        <a:bodyPr/>
        <a:lstStyle/>
        <a:p>
          <a:endParaRPr lang="en-US" dirty="0"/>
        </a:p>
      </dgm:t>
    </dgm:pt>
    <dgm:pt modelId="{B056F53D-6865-4883-967A-CB9538DAD55F}" type="parTrans" cxnId="{CB2B9BAD-2EFB-4C8D-B690-D797C1924A4F}">
      <dgm:prSet/>
      <dgm:spPr/>
      <dgm:t>
        <a:bodyPr/>
        <a:lstStyle/>
        <a:p>
          <a:endParaRPr lang="en-US"/>
        </a:p>
      </dgm:t>
    </dgm:pt>
    <dgm:pt modelId="{96368257-4FC8-4A47-972A-28342AD64DA1}" type="pres">
      <dgm:prSet presAssocID="{5ACA0E65-3034-4A9D-B1CB-C920E94C84C3}" presName="diagram" presStyleCnt="0">
        <dgm:presLayoutVars>
          <dgm:dir/>
          <dgm:resizeHandles val="exact"/>
        </dgm:presLayoutVars>
      </dgm:prSet>
      <dgm:spPr/>
    </dgm:pt>
    <dgm:pt modelId="{62401659-4A57-43B9-822B-C47D2DA60062}" type="pres">
      <dgm:prSet presAssocID="{650E1D23-8FD4-46BD-BD16-03FFFBD2F584}" presName="node" presStyleLbl="node1" presStyleIdx="0" presStyleCnt="3">
        <dgm:presLayoutVars>
          <dgm:bulletEnabled val="1"/>
        </dgm:presLayoutVars>
      </dgm:prSet>
      <dgm:spPr/>
    </dgm:pt>
    <dgm:pt modelId="{D0D64BC3-4F5E-451A-BD2E-90D0212108EE}" type="pres">
      <dgm:prSet presAssocID="{9E067939-63B1-415D-8DAF-946EA02E6F64}" presName="sibTrans" presStyleCnt="0"/>
      <dgm:spPr/>
    </dgm:pt>
    <dgm:pt modelId="{691CCFB2-E353-4C48-9A99-42164CEF88F8}" type="pres">
      <dgm:prSet presAssocID="{E360D47A-08EF-4AC2-80F7-4C704865B603}" presName="node" presStyleLbl="node1" presStyleIdx="1" presStyleCnt="3">
        <dgm:presLayoutVars>
          <dgm:bulletEnabled val="1"/>
        </dgm:presLayoutVars>
      </dgm:prSet>
      <dgm:spPr/>
    </dgm:pt>
    <dgm:pt modelId="{A362299E-A759-4654-8221-2289A8A75867}" type="pres">
      <dgm:prSet presAssocID="{CF32D4F5-4C34-4C5F-B8AA-64D9CAA82F04}" presName="sibTrans" presStyleCnt="0"/>
      <dgm:spPr/>
    </dgm:pt>
    <dgm:pt modelId="{2CBB5346-4E0B-4F80-921F-C1300E0FE998}" type="pres">
      <dgm:prSet presAssocID="{B5E7304E-370A-4669-A9BE-DA8054609036}" presName="node" presStyleLbl="node1" presStyleIdx="2" presStyleCnt="3">
        <dgm:presLayoutVars>
          <dgm:bulletEnabled val="1"/>
        </dgm:presLayoutVars>
      </dgm:prSet>
      <dgm:spPr/>
    </dgm:pt>
  </dgm:ptLst>
  <dgm:cxnLst>
    <dgm:cxn modelId="{863E2E04-E27F-4974-8D0F-F80B91856BA8}" type="presOf" srcId="{B5E7304E-370A-4669-A9BE-DA8054609036}" destId="{2CBB5346-4E0B-4F80-921F-C1300E0FE998}" srcOrd="0" destOrd="0" presId="urn:microsoft.com/office/officeart/2005/8/layout/default"/>
    <dgm:cxn modelId="{22DD7017-BA37-4C7E-B5D4-4FFC35701579}" type="presOf" srcId="{650E1D23-8FD4-46BD-BD16-03FFFBD2F584}" destId="{62401659-4A57-43B9-822B-C47D2DA60062}" srcOrd="0" destOrd="0" presId="urn:microsoft.com/office/officeart/2005/8/layout/default"/>
    <dgm:cxn modelId="{C0E91423-6A65-4261-ACD2-2EFFE6230738}" srcId="{5ACA0E65-3034-4A9D-B1CB-C920E94C84C3}" destId="{650E1D23-8FD4-46BD-BD16-03FFFBD2F584}" srcOrd="0" destOrd="0" parTransId="{1D2154C3-D971-48CA-9C1C-61AC3C855A2F}" sibTransId="{9E067939-63B1-415D-8DAF-946EA02E6F64}"/>
    <dgm:cxn modelId="{4DAF7591-9D51-4125-B2C3-953DEC18F303}" type="presOf" srcId="{5ACA0E65-3034-4A9D-B1CB-C920E94C84C3}" destId="{96368257-4FC8-4A47-972A-28342AD64DA1}" srcOrd="0" destOrd="0" presId="urn:microsoft.com/office/officeart/2005/8/layout/default"/>
    <dgm:cxn modelId="{CB2B9BAD-2EFB-4C8D-B690-D797C1924A4F}" srcId="{5ACA0E65-3034-4A9D-B1CB-C920E94C84C3}" destId="{B5E7304E-370A-4669-A9BE-DA8054609036}" srcOrd="2" destOrd="0" parTransId="{B056F53D-6865-4883-967A-CB9538DAD55F}" sibTransId="{79D44675-B005-481B-8D27-E2EF8F47F277}"/>
    <dgm:cxn modelId="{9FED6DC0-E29E-4A31-9F57-4916C8C804F8}" type="presOf" srcId="{E360D47A-08EF-4AC2-80F7-4C704865B603}" destId="{691CCFB2-E353-4C48-9A99-42164CEF88F8}" srcOrd="0" destOrd="0" presId="urn:microsoft.com/office/officeart/2005/8/layout/default"/>
    <dgm:cxn modelId="{6EF2E5EC-85CF-4BDD-9DA4-922A5DE5F655}" srcId="{5ACA0E65-3034-4A9D-B1CB-C920E94C84C3}" destId="{E360D47A-08EF-4AC2-80F7-4C704865B603}" srcOrd="1" destOrd="0" parTransId="{F4730033-9A46-4B8E-9640-BEEBFA76E60F}" sibTransId="{CF32D4F5-4C34-4C5F-B8AA-64D9CAA82F04}"/>
    <dgm:cxn modelId="{908E46A8-1E68-47E0-B5E0-286FB7E592BB}" type="presParOf" srcId="{96368257-4FC8-4A47-972A-28342AD64DA1}" destId="{62401659-4A57-43B9-822B-C47D2DA60062}" srcOrd="0" destOrd="0" presId="urn:microsoft.com/office/officeart/2005/8/layout/default"/>
    <dgm:cxn modelId="{62EFB50D-6B73-4A84-929F-2FD0B7C5BD16}" type="presParOf" srcId="{96368257-4FC8-4A47-972A-28342AD64DA1}" destId="{D0D64BC3-4F5E-451A-BD2E-90D0212108EE}" srcOrd="1" destOrd="0" presId="urn:microsoft.com/office/officeart/2005/8/layout/default"/>
    <dgm:cxn modelId="{C6C25891-E9C3-42B5-8C5E-17F0BC1C65B4}" type="presParOf" srcId="{96368257-4FC8-4A47-972A-28342AD64DA1}" destId="{691CCFB2-E353-4C48-9A99-42164CEF88F8}" srcOrd="2" destOrd="0" presId="urn:microsoft.com/office/officeart/2005/8/layout/default"/>
    <dgm:cxn modelId="{52230287-9BC9-4DDA-8758-C43089982E13}" type="presParOf" srcId="{96368257-4FC8-4A47-972A-28342AD64DA1}" destId="{A362299E-A759-4654-8221-2289A8A75867}" srcOrd="3" destOrd="0" presId="urn:microsoft.com/office/officeart/2005/8/layout/default"/>
    <dgm:cxn modelId="{D76540C7-DA86-4BB1-8570-16F966DD9E5F}" type="presParOf" srcId="{96368257-4FC8-4A47-972A-28342AD64DA1}" destId="{2CBB5346-4E0B-4F80-921F-C1300E0FE99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72F510-75C4-480D-9019-BAB2089E9F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525C9A0-54B5-422F-9570-DA4A8A5583E6}">
      <dgm:prSet/>
      <dgm:spPr/>
      <dgm:t>
        <a:bodyPr/>
        <a:lstStyle/>
        <a:p>
          <a:r>
            <a:rPr lang="en-US" b="1" dirty="0"/>
            <a:t>Anxiety…. </a:t>
          </a:r>
          <a:endParaRPr lang="en-US" dirty="0"/>
        </a:p>
      </dgm:t>
    </dgm:pt>
    <dgm:pt modelId="{5F61AC17-CFFC-440F-BE8F-073BA6A5C74C}" type="parTrans" cxnId="{686DD5A1-F02B-42DC-B560-7CB3F8156513}">
      <dgm:prSet/>
      <dgm:spPr/>
      <dgm:t>
        <a:bodyPr/>
        <a:lstStyle/>
        <a:p>
          <a:endParaRPr lang="en-US"/>
        </a:p>
      </dgm:t>
    </dgm:pt>
    <dgm:pt modelId="{7107BA28-2C3C-44BA-B49C-46CF1DF3F5D2}" type="sibTrans" cxnId="{686DD5A1-F02B-42DC-B560-7CB3F8156513}">
      <dgm:prSet/>
      <dgm:spPr/>
      <dgm:t>
        <a:bodyPr/>
        <a:lstStyle/>
        <a:p>
          <a:endParaRPr lang="en-US"/>
        </a:p>
      </dgm:t>
    </dgm:pt>
    <dgm:pt modelId="{34B9F736-0698-48DF-8AE5-39BA9A24A6CF}">
      <dgm:prSet/>
      <dgm:spPr/>
      <dgm:t>
        <a:bodyPr/>
        <a:lstStyle/>
        <a:p>
          <a:r>
            <a:rPr lang="en-US" dirty="0"/>
            <a:t>Common problem for modern era – why so many anti-anxiety drugs? </a:t>
          </a:r>
        </a:p>
      </dgm:t>
    </dgm:pt>
    <dgm:pt modelId="{211EB1AA-DA8F-4D86-81A2-C173DBDA09A1}" type="parTrans" cxnId="{7A01EC01-DEE1-40BC-A02E-AEA5F8178D43}">
      <dgm:prSet/>
      <dgm:spPr/>
      <dgm:t>
        <a:bodyPr/>
        <a:lstStyle/>
        <a:p>
          <a:endParaRPr lang="en-US"/>
        </a:p>
      </dgm:t>
    </dgm:pt>
    <dgm:pt modelId="{FBA6B554-8B91-490B-9235-700431AD6F45}" type="sibTrans" cxnId="{7A01EC01-DEE1-40BC-A02E-AEA5F8178D43}">
      <dgm:prSet/>
      <dgm:spPr/>
      <dgm:t>
        <a:bodyPr/>
        <a:lstStyle/>
        <a:p>
          <a:endParaRPr lang="en-US"/>
        </a:p>
      </dgm:t>
    </dgm:pt>
    <dgm:pt modelId="{66343B6E-DFA4-44BA-96A5-3B0AAB8C47B4}">
      <dgm:prSet/>
      <dgm:spPr/>
      <dgm:t>
        <a:bodyPr/>
        <a:lstStyle/>
        <a:p>
          <a:r>
            <a:rPr lang="en-US"/>
            <a:t>Story of young man realized why he was sinning extensively – angry at his dad. </a:t>
          </a:r>
        </a:p>
      </dgm:t>
    </dgm:pt>
    <dgm:pt modelId="{13D9FE15-3B8D-49B4-904A-DF1F0779E5E2}" type="parTrans" cxnId="{D4A8A40D-3E4D-4701-9AB0-A3D3DD677BEB}">
      <dgm:prSet/>
      <dgm:spPr/>
      <dgm:t>
        <a:bodyPr/>
        <a:lstStyle/>
        <a:p>
          <a:endParaRPr lang="en-US"/>
        </a:p>
      </dgm:t>
    </dgm:pt>
    <dgm:pt modelId="{DD2D38E6-FE85-4804-A5D8-54B753C3787E}" type="sibTrans" cxnId="{D4A8A40D-3E4D-4701-9AB0-A3D3DD677BEB}">
      <dgm:prSet/>
      <dgm:spPr/>
      <dgm:t>
        <a:bodyPr/>
        <a:lstStyle/>
        <a:p>
          <a:endParaRPr lang="en-US"/>
        </a:p>
      </dgm:t>
    </dgm:pt>
    <dgm:pt modelId="{51182CCF-FE26-45E9-90EA-FDAA125C98E9}">
      <dgm:prSet/>
      <dgm:spPr/>
      <dgm:t>
        <a:bodyPr/>
        <a:lstStyle/>
        <a:p>
          <a:r>
            <a:rPr lang="en-US"/>
            <a:t>Once you give Satan a stronghold in your life, it leads to all the problems of sin... </a:t>
          </a:r>
        </a:p>
      </dgm:t>
    </dgm:pt>
    <dgm:pt modelId="{947F53A2-085A-464F-9F16-F64071C65092}" type="parTrans" cxnId="{55CF72DF-D2E7-484F-8BCE-94ACA527D4E8}">
      <dgm:prSet/>
      <dgm:spPr/>
      <dgm:t>
        <a:bodyPr/>
        <a:lstStyle/>
        <a:p>
          <a:endParaRPr lang="en-US"/>
        </a:p>
      </dgm:t>
    </dgm:pt>
    <dgm:pt modelId="{8EB6DDB5-7716-46F1-9143-366E4968DA29}" type="sibTrans" cxnId="{55CF72DF-D2E7-484F-8BCE-94ACA527D4E8}">
      <dgm:prSet/>
      <dgm:spPr/>
      <dgm:t>
        <a:bodyPr/>
        <a:lstStyle/>
        <a:p>
          <a:endParaRPr lang="en-US"/>
        </a:p>
      </dgm:t>
    </dgm:pt>
    <dgm:pt modelId="{725EE9A2-941C-41EF-8AED-BC2F3FDC202B}" type="pres">
      <dgm:prSet presAssocID="{3772F510-75C4-480D-9019-BAB2089E9F3F}" presName="vert0" presStyleCnt="0">
        <dgm:presLayoutVars>
          <dgm:dir/>
          <dgm:animOne val="branch"/>
          <dgm:animLvl val="lvl"/>
        </dgm:presLayoutVars>
      </dgm:prSet>
      <dgm:spPr/>
    </dgm:pt>
    <dgm:pt modelId="{409665D6-1273-43F1-8461-9F632CF40287}" type="pres">
      <dgm:prSet presAssocID="{9525C9A0-54B5-422F-9570-DA4A8A5583E6}" presName="thickLine" presStyleLbl="alignNode1" presStyleIdx="0" presStyleCnt="4"/>
      <dgm:spPr/>
    </dgm:pt>
    <dgm:pt modelId="{9824096F-D41B-4335-BA12-199A22953B9C}" type="pres">
      <dgm:prSet presAssocID="{9525C9A0-54B5-422F-9570-DA4A8A5583E6}" presName="horz1" presStyleCnt="0"/>
      <dgm:spPr/>
    </dgm:pt>
    <dgm:pt modelId="{D78210BC-B2A6-4EA1-91D4-66FAAE314EB0}" type="pres">
      <dgm:prSet presAssocID="{9525C9A0-54B5-422F-9570-DA4A8A5583E6}" presName="tx1" presStyleLbl="revTx" presStyleIdx="0" presStyleCnt="4"/>
      <dgm:spPr/>
    </dgm:pt>
    <dgm:pt modelId="{B6E507EE-5EB0-4C2B-A8AE-01B920AAF31B}" type="pres">
      <dgm:prSet presAssocID="{9525C9A0-54B5-422F-9570-DA4A8A5583E6}" presName="vert1" presStyleCnt="0"/>
      <dgm:spPr/>
    </dgm:pt>
    <dgm:pt modelId="{7DC35203-716D-460E-8156-D4F05C0921DE}" type="pres">
      <dgm:prSet presAssocID="{34B9F736-0698-48DF-8AE5-39BA9A24A6CF}" presName="thickLine" presStyleLbl="alignNode1" presStyleIdx="1" presStyleCnt="4"/>
      <dgm:spPr/>
    </dgm:pt>
    <dgm:pt modelId="{285D3289-C06E-467F-AE05-78B049205779}" type="pres">
      <dgm:prSet presAssocID="{34B9F736-0698-48DF-8AE5-39BA9A24A6CF}" presName="horz1" presStyleCnt="0"/>
      <dgm:spPr/>
    </dgm:pt>
    <dgm:pt modelId="{2C944C91-B104-41AF-92BF-CF7B15821EF2}" type="pres">
      <dgm:prSet presAssocID="{34B9F736-0698-48DF-8AE5-39BA9A24A6CF}" presName="tx1" presStyleLbl="revTx" presStyleIdx="1" presStyleCnt="4"/>
      <dgm:spPr/>
    </dgm:pt>
    <dgm:pt modelId="{AF247316-5D0B-424B-823F-6BAF5D3189C7}" type="pres">
      <dgm:prSet presAssocID="{34B9F736-0698-48DF-8AE5-39BA9A24A6CF}" presName="vert1" presStyleCnt="0"/>
      <dgm:spPr/>
    </dgm:pt>
    <dgm:pt modelId="{F8C12B1F-B77D-4BF3-9D3C-8A4BA3F16C7D}" type="pres">
      <dgm:prSet presAssocID="{66343B6E-DFA4-44BA-96A5-3B0AAB8C47B4}" presName="thickLine" presStyleLbl="alignNode1" presStyleIdx="2" presStyleCnt="4"/>
      <dgm:spPr/>
    </dgm:pt>
    <dgm:pt modelId="{B2A84A22-6D5C-4453-9C21-46ECC1A4D7EA}" type="pres">
      <dgm:prSet presAssocID="{66343B6E-DFA4-44BA-96A5-3B0AAB8C47B4}" presName="horz1" presStyleCnt="0"/>
      <dgm:spPr/>
    </dgm:pt>
    <dgm:pt modelId="{1349CE38-33EA-4211-AD8A-32CE0B77820F}" type="pres">
      <dgm:prSet presAssocID="{66343B6E-DFA4-44BA-96A5-3B0AAB8C47B4}" presName="tx1" presStyleLbl="revTx" presStyleIdx="2" presStyleCnt="4"/>
      <dgm:spPr/>
    </dgm:pt>
    <dgm:pt modelId="{BF75BB3D-22C7-429A-997B-C80ADD371A5A}" type="pres">
      <dgm:prSet presAssocID="{66343B6E-DFA4-44BA-96A5-3B0AAB8C47B4}" presName="vert1" presStyleCnt="0"/>
      <dgm:spPr/>
    </dgm:pt>
    <dgm:pt modelId="{553A51C0-F2A0-4746-BEC4-5EEB25D63339}" type="pres">
      <dgm:prSet presAssocID="{51182CCF-FE26-45E9-90EA-FDAA125C98E9}" presName="thickLine" presStyleLbl="alignNode1" presStyleIdx="3" presStyleCnt="4"/>
      <dgm:spPr/>
    </dgm:pt>
    <dgm:pt modelId="{EDD188EA-E235-4552-90C2-D0FB9AE91F1B}" type="pres">
      <dgm:prSet presAssocID="{51182CCF-FE26-45E9-90EA-FDAA125C98E9}" presName="horz1" presStyleCnt="0"/>
      <dgm:spPr/>
    </dgm:pt>
    <dgm:pt modelId="{2A5DEBFC-8B0E-4E17-B25D-7DF6039305C6}" type="pres">
      <dgm:prSet presAssocID="{51182CCF-FE26-45E9-90EA-FDAA125C98E9}" presName="tx1" presStyleLbl="revTx" presStyleIdx="3" presStyleCnt="4"/>
      <dgm:spPr/>
    </dgm:pt>
    <dgm:pt modelId="{A1F74644-715E-4425-86C0-79C0F9195C24}" type="pres">
      <dgm:prSet presAssocID="{51182CCF-FE26-45E9-90EA-FDAA125C98E9}" presName="vert1" presStyleCnt="0"/>
      <dgm:spPr/>
    </dgm:pt>
  </dgm:ptLst>
  <dgm:cxnLst>
    <dgm:cxn modelId="{7A01EC01-DEE1-40BC-A02E-AEA5F8178D43}" srcId="{3772F510-75C4-480D-9019-BAB2089E9F3F}" destId="{34B9F736-0698-48DF-8AE5-39BA9A24A6CF}" srcOrd="1" destOrd="0" parTransId="{211EB1AA-DA8F-4D86-81A2-C173DBDA09A1}" sibTransId="{FBA6B554-8B91-490B-9235-700431AD6F45}"/>
    <dgm:cxn modelId="{D4A8A40D-3E4D-4701-9AB0-A3D3DD677BEB}" srcId="{3772F510-75C4-480D-9019-BAB2089E9F3F}" destId="{66343B6E-DFA4-44BA-96A5-3B0AAB8C47B4}" srcOrd="2" destOrd="0" parTransId="{13D9FE15-3B8D-49B4-904A-DF1F0779E5E2}" sibTransId="{DD2D38E6-FE85-4804-A5D8-54B753C3787E}"/>
    <dgm:cxn modelId="{678D5621-D932-4F2F-9176-34F08553CA33}" type="presOf" srcId="{66343B6E-DFA4-44BA-96A5-3B0AAB8C47B4}" destId="{1349CE38-33EA-4211-AD8A-32CE0B77820F}" srcOrd="0" destOrd="0" presId="urn:microsoft.com/office/officeart/2008/layout/LinedList"/>
    <dgm:cxn modelId="{AB5B8332-0365-4599-8B83-56B5A4C56F4B}" type="presOf" srcId="{9525C9A0-54B5-422F-9570-DA4A8A5583E6}" destId="{D78210BC-B2A6-4EA1-91D4-66FAAE314EB0}" srcOrd="0" destOrd="0" presId="urn:microsoft.com/office/officeart/2008/layout/LinedList"/>
    <dgm:cxn modelId="{FCEEAC5E-04CF-447E-AAA0-6092EC5A8D47}" type="presOf" srcId="{51182CCF-FE26-45E9-90EA-FDAA125C98E9}" destId="{2A5DEBFC-8B0E-4E17-B25D-7DF6039305C6}" srcOrd="0" destOrd="0" presId="urn:microsoft.com/office/officeart/2008/layout/LinedList"/>
    <dgm:cxn modelId="{B7CACC4B-ED6D-48BD-A519-A3227DF47C62}" type="presOf" srcId="{3772F510-75C4-480D-9019-BAB2089E9F3F}" destId="{725EE9A2-941C-41EF-8AED-BC2F3FDC202B}" srcOrd="0" destOrd="0" presId="urn:microsoft.com/office/officeart/2008/layout/LinedList"/>
    <dgm:cxn modelId="{686DD5A1-F02B-42DC-B560-7CB3F8156513}" srcId="{3772F510-75C4-480D-9019-BAB2089E9F3F}" destId="{9525C9A0-54B5-422F-9570-DA4A8A5583E6}" srcOrd="0" destOrd="0" parTransId="{5F61AC17-CFFC-440F-BE8F-073BA6A5C74C}" sibTransId="{7107BA28-2C3C-44BA-B49C-46CF1DF3F5D2}"/>
    <dgm:cxn modelId="{55CF72DF-D2E7-484F-8BCE-94ACA527D4E8}" srcId="{3772F510-75C4-480D-9019-BAB2089E9F3F}" destId="{51182CCF-FE26-45E9-90EA-FDAA125C98E9}" srcOrd="3" destOrd="0" parTransId="{947F53A2-085A-464F-9F16-F64071C65092}" sibTransId="{8EB6DDB5-7716-46F1-9143-366E4968DA29}"/>
    <dgm:cxn modelId="{07340DE3-32B8-4625-A613-92E231ED45D1}" type="presOf" srcId="{34B9F736-0698-48DF-8AE5-39BA9A24A6CF}" destId="{2C944C91-B104-41AF-92BF-CF7B15821EF2}" srcOrd="0" destOrd="0" presId="urn:microsoft.com/office/officeart/2008/layout/LinedList"/>
    <dgm:cxn modelId="{9F00A34A-A8D0-41E7-BC3F-498E35A780B2}" type="presParOf" srcId="{725EE9A2-941C-41EF-8AED-BC2F3FDC202B}" destId="{409665D6-1273-43F1-8461-9F632CF40287}" srcOrd="0" destOrd="0" presId="urn:microsoft.com/office/officeart/2008/layout/LinedList"/>
    <dgm:cxn modelId="{301EABE4-EEF7-4DB1-A6C8-BF02C0C23798}" type="presParOf" srcId="{725EE9A2-941C-41EF-8AED-BC2F3FDC202B}" destId="{9824096F-D41B-4335-BA12-199A22953B9C}" srcOrd="1" destOrd="0" presId="urn:microsoft.com/office/officeart/2008/layout/LinedList"/>
    <dgm:cxn modelId="{A2BC6B73-9AC1-4097-810F-7BBB9196AAB1}" type="presParOf" srcId="{9824096F-D41B-4335-BA12-199A22953B9C}" destId="{D78210BC-B2A6-4EA1-91D4-66FAAE314EB0}" srcOrd="0" destOrd="0" presId="urn:microsoft.com/office/officeart/2008/layout/LinedList"/>
    <dgm:cxn modelId="{190D2D52-E68A-46B6-BFC5-2B76186CFCC8}" type="presParOf" srcId="{9824096F-D41B-4335-BA12-199A22953B9C}" destId="{B6E507EE-5EB0-4C2B-A8AE-01B920AAF31B}" srcOrd="1" destOrd="0" presId="urn:microsoft.com/office/officeart/2008/layout/LinedList"/>
    <dgm:cxn modelId="{5184BCD1-9057-455A-9D8E-C34F7B713CDE}" type="presParOf" srcId="{725EE9A2-941C-41EF-8AED-BC2F3FDC202B}" destId="{7DC35203-716D-460E-8156-D4F05C0921DE}" srcOrd="2" destOrd="0" presId="urn:microsoft.com/office/officeart/2008/layout/LinedList"/>
    <dgm:cxn modelId="{92FBB8FC-655D-4795-A45B-39B0CD8449D9}" type="presParOf" srcId="{725EE9A2-941C-41EF-8AED-BC2F3FDC202B}" destId="{285D3289-C06E-467F-AE05-78B049205779}" srcOrd="3" destOrd="0" presId="urn:microsoft.com/office/officeart/2008/layout/LinedList"/>
    <dgm:cxn modelId="{B538CED7-935C-4A86-BF33-950EB0AFF90B}" type="presParOf" srcId="{285D3289-C06E-467F-AE05-78B049205779}" destId="{2C944C91-B104-41AF-92BF-CF7B15821EF2}" srcOrd="0" destOrd="0" presId="urn:microsoft.com/office/officeart/2008/layout/LinedList"/>
    <dgm:cxn modelId="{CA1331B2-AC47-4096-9628-85CA018F8573}" type="presParOf" srcId="{285D3289-C06E-467F-AE05-78B049205779}" destId="{AF247316-5D0B-424B-823F-6BAF5D3189C7}" srcOrd="1" destOrd="0" presId="urn:microsoft.com/office/officeart/2008/layout/LinedList"/>
    <dgm:cxn modelId="{F4ADC783-4430-4216-9BD1-1764EECA302C}" type="presParOf" srcId="{725EE9A2-941C-41EF-8AED-BC2F3FDC202B}" destId="{F8C12B1F-B77D-4BF3-9D3C-8A4BA3F16C7D}" srcOrd="4" destOrd="0" presId="urn:microsoft.com/office/officeart/2008/layout/LinedList"/>
    <dgm:cxn modelId="{6062B347-25F5-4563-8E91-439779E7465E}" type="presParOf" srcId="{725EE9A2-941C-41EF-8AED-BC2F3FDC202B}" destId="{B2A84A22-6D5C-4453-9C21-46ECC1A4D7EA}" srcOrd="5" destOrd="0" presId="urn:microsoft.com/office/officeart/2008/layout/LinedList"/>
    <dgm:cxn modelId="{55CB3C37-034F-4CFF-BE0B-6B7BC9562480}" type="presParOf" srcId="{B2A84A22-6D5C-4453-9C21-46ECC1A4D7EA}" destId="{1349CE38-33EA-4211-AD8A-32CE0B77820F}" srcOrd="0" destOrd="0" presId="urn:microsoft.com/office/officeart/2008/layout/LinedList"/>
    <dgm:cxn modelId="{CA0D867C-1EA1-408A-A2EE-09C31C035E73}" type="presParOf" srcId="{B2A84A22-6D5C-4453-9C21-46ECC1A4D7EA}" destId="{BF75BB3D-22C7-429A-997B-C80ADD371A5A}" srcOrd="1" destOrd="0" presId="urn:microsoft.com/office/officeart/2008/layout/LinedList"/>
    <dgm:cxn modelId="{7A8F9508-9048-42D0-B83D-7C4C51F3BD51}" type="presParOf" srcId="{725EE9A2-941C-41EF-8AED-BC2F3FDC202B}" destId="{553A51C0-F2A0-4746-BEC4-5EEB25D63339}" srcOrd="6" destOrd="0" presId="urn:microsoft.com/office/officeart/2008/layout/LinedList"/>
    <dgm:cxn modelId="{6BC07018-568D-4420-AD95-906E00F48F8F}" type="presParOf" srcId="{725EE9A2-941C-41EF-8AED-BC2F3FDC202B}" destId="{EDD188EA-E235-4552-90C2-D0FB9AE91F1B}" srcOrd="7" destOrd="0" presId="urn:microsoft.com/office/officeart/2008/layout/LinedList"/>
    <dgm:cxn modelId="{C9C7B2ED-E98B-4DE3-B46E-AF0BCB59167F}" type="presParOf" srcId="{EDD188EA-E235-4552-90C2-D0FB9AE91F1B}" destId="{2A5DEBFC-8B0E-4E17-B25D-7DF6039305C6}" srcOrd="0" destOrd="0" presId="urn:microsoft.com/office/officeart/2008/layout/LinedList"/>
    <dgm:cxn modelId="{C21B4428-B2A0-43A7-B064-31AB249795E7}" type="presParOf" srcId="{EDD188EA-E235-4552-90C2-D0FB9AE91F1B}" destId="{A1F74644-715E-4425-86C0-79C0F9195C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637E40-8106-47C0-ACFE-ED19A52E6F0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B7BBC90-7CEB-4293-BCB0-53FBBDBBC26A}">
      <dgm:prSet custT="1"/>
      <dgm:spPr/>
      <dgm:t>
        <a:bodyPr/>
        <a:lstStyle/>
        <a:p>
          <a:r>
            <a:rPr lang="en-US" sz="2800" b="1" dirty="0"/>
            <a:t>Disliking yourself. </a:t>
          </a:r>
          <a:endParaRPr lang="en-US" sz="2800" dirty="0"/>
        </a:p>
      </dgm:t>
    </dgm:pt>
    <dgm:pt modelId="{4B8A7BD2-8424-4A15-9AB1-AD188F763519}" type="parTrans" cxnId="{8EC7F512-4DD5-498E-B395-6C4AE68EEAB1}">
      <dgm:prSet/>
      <dgm:spPr/>
      <dgm:t>
        <a:bodyPr/>
        <a:lstStyle/>
        <a:p>
          <a:endParaRPr lang="en-US"/>
        </a:p>
      </dgm:t>
    </dgm:pt>
    <dgm:pt modelId="{DC6D89F1-BC23-4376-85A7-922EC166BB69}" type="sibTrans" cxnId="{8EC7F512-4DD5-498E-B395-6C4AE68EEAB1}">
      <dgm:prSet/>
      <dgm:spPr/>
      <dgm:t>
        <a:bodyPr/>
        <a:lstStyle/>
        <a:p>
          <a:endParaRPr lang="en-US"/>
        </a:p>
      </dgm:t>
    </dgm:pt>
    <dgm:pt modelId="{5CAC1E31-1A0B-485B-8684-DB6160F4E41A}">
      <dgm:prSet/>
      <dgm:spPr/>
      <dgm:t>
        <a:bodyPr/>
        <a:lstStyle/>
        <a:p>
          <a:r>
            <a:rPr lang="en-US"/>
            <a:t>You also find that people seem to hate themselves. Feeling of non-forgiveness and evil inside you makes you feel ugly and may make you think God doesn't love you either or that people do not. Because there is a darkness inside you that you yourself don’t want to be there.</a:t>
          </a:r>
        </a:p>
      </dgm:t>
    </dgm:pt>
    <dgm:pt modelId="{08A07BFC-2562-409E-9AD7-2EAB95395921}" type="parTrans" cxnId="{3DB4EDDC-7D4B-461B-A7E8-D45FE8838B5A}">
      <dgm:prSet/>
      <dgm:spPr/>
      <dgm:t>
        <a:bodyPr/>
        <a:lstStyle/>
        <a:p>
          <a:endParaRPr lang="en-US"/>
        </a:p>
      </dgm:t>
    </dgm:pt>
    <dgm:pt modelId="{6B01C5D2-8106-459E-A7F7-CD53698E0A06}" type="sibTrans" cxnId="{3DB4EDDC-7D4B-461B-A7E8-D45FE8838B5A}">
      <dgm:prSet/>
      <dgm:spPr/>
      <dgm:t>
        <a:bodyPr/>
        <a:lstStyle/>
        <a:p>
          <a:endParaRPr lang="en-US"/>
        </a:p>
      </dgm:t>
    </dgm:pt>
    <dgm:pt modelId="{2A162F17-4318-4BF5-9344-F8E0B46BCB9C}">
      <dgm:prSet/>
      <dgm:spPr/>
      <dgm:t>
        <a:bodyPr/>
        <a:lstStyle/>
        <a:p>
          <a:r>
            <a:rPr lang="en-US"/>
            <a:t>All this is a summary of basically saying why it is very difficult to forgive, but it is also very dangerous not to forgive.</a:t>
          </a:r>
        </a:p>
      </dgm:t>
    </dgm:pt>
    <dgm:pt modelId="{DBA61E22-4FA6-4036-A58A-A546975257AD}" type="parTrans" cxnId="{B4536EF6-A4A0-4FCD-B304-C3270C74E8D6}">
      <dgm:prSet/>
      <dgm:spPr/>
      <dgm:t>
        <a:bodyPr/>
        <a:lstStyle/>
        <a:p>
          <a:endParaRPr lang="en-US"/>
        </a:p>
      </dgm:t>
    </dgm:pt>
    <dgm:pt modelId="{7B6C5B2B-8826-476A-87CE-BD85DB6AB6BB}" type="sibTrans" cxnId="{B4536EF6-A4A0-4FCD-B304-C3270C74E8D6}">
      <dgm:prSet/>
      <dgm:spPr/>
      <dgm:t>
        <a:bodyPr/>
        <a:lstStyle/>
        <a:p>
          <a:endParaRPr lang="en-US"/>
        </a:p>
      </dgm:t>
    </dgm:pt>
    <dgm:pt modelId="{EDF482AB-968C-499C-AD6A-8AD600305787}" type="pres">
      <dgm:prSet presAssocID="{26637E40-8106-47C0-ACFE-ED19A52E6F03}" presName="linear" presStyleCnt="0">
        <dgm:presLayoutVars>
          <dgm:animLvl val="lvl"/>
          <dgm:resizeHandles val="exact"/>
        </dgm:presLayoutVars>
      </dgm:prSet>
      <dgm:spPr/>
    </dgm:pt>
    <dgm:pt modelId="{9F9385E5-3EC6-47B0-A128-B5E7FED6A81D}" type="pres">
      <dgm:prSet presAssocID="{5B7BBC90-7CEB-4293-BCB0-53FBBDBBC26A}" presName="parentText" presStyleLbl="node1" presStyleIdx="0" presStyleCnt="3">
        <dgm:presLayoutVars>
          <dgm:chMax val="0"/>
          <dgm:bulletEnabled val="1"/>
        </dgm:presLayoutVars>
      </dgm:prSet>
      <dgm:spPr/>
    </dgm:pt>
    <dgm:pt modelId="{F6A060CE-DFC2-4514-81D3-1CE832B30FB2}" type="pres">
      <dgm:prSet presAssocID="{DC6D89F1-BC23-4376-85A7-922EC166BB69}" presName="spacer" presStyleCnt="0"/>
      <dgm:spPr/>
    </dgm:pt>
    <dgm:pt modelId="{53E5282D-21ED-4C3C-9E4E-C89030E8CD87}" type="pres">
      <dgm:prSet presAssocID="{5CAC1E31-1A0B-485B-8684-DB6160F4E41A}" presName="parentText" presStyleLbl="node1" presStyleIdx="1" presStyleCnt="3">
        <dgm:presLayoutVars>
          <dgm:chMax val="0"/>
          <dgm:bulletEnabled val="1"/>
        </dgm:presLayoutVars>
      </dgm:prSet>
      <dgm:spPr/>
    </dgm:pt>
    <dgm:pt modelId="{D58A33F1-BFC4-4B03-9F41-EE648ADE8D13}" type="pres">
      <dgm:prSet presAssocID="{6B01C5D2-8106-459E-A7F7-CD53698E0A06}" presName="spacer" presStyleCnt="0"/>
      <dgm:spPr/>
    </dgm:pt>
    <dgm:pt modelId="{D51F6C5E-AE02-4C72-864E-B445F2375C45}" type="pres">
      <dgm:prSet presAssocID="{2A162F17-4318-4BF5-9344-F8E0B46BCB9C}" presName="parentText" presStyleLbl="node1" presStyleIdx="2" presStyleCnt="3">
        <dgm:presLayoutVars>
          <dgm:chMax val="0"/>
          <dgm:bulletEnabled val="1"/>
        </dgm:presLayoutVars>
      </dgm:prSet>
      <dgm:spPr/>
    </dgm:pt>
  </dgm:ptLst>
  <dgm:cxnLst>
    <dgm:cxn modelId="{8EC7F512-4DD5-498E-B395-6C4AE68EEAB1}" srcId="{26637E40-8106-47C0-ACFE-ED19A52E6F03}" destId="{5B7BBC90-7CEB-4293-BCB0-53FBBDBBC26A}" srcOrd="0" destOrd="0" parTransId="{4B8A7BD2-8424-4A15-9AB1-AD188F763519}" sibTransId="{DC6D89F1-BC23-4376-85A7-922EC166BB69}"/>
    <dgm:cxn modelId="{21A8443C-32BD-4C52-B1F0-13FE49C08344}" type="presOf" srcId="{5B7BBC90-7CEB-4293-BCB0-53FBBDBBC26A}" destId="{9F9385E5-3EC6-47B0-A128-B5E7FED6A81D}" srcOrd="0" destOrd="0" presId="urn:microsoft.com/office/officeart/2005/8/layout/vList2"/>
    <dgm:cxn modelId="{91285F6F-85C2-4A8A-A74E-5BE55FA3E601}" type="presOf" srcId="{26637E40-8106-47C0-ACFE-ED19A52E6F03}" destId="{EDF482AB-968C-499C-AD6A-8AD600305787}" srcOrd="0" destOrd="0" presId="urn:microsoft.com/office/officeart/2005/8/layout/vList2"/>
    <dgm:cxn modelId="{3DB4EDDC-7D4B-461B-A7E8-D45FE8838B5A}" srcId="{26637E40-8106-47C0-ACFE-ED19A52E6F03}" destId="{5CAC1E31-1A0B-485B-8684-DB6160F4E41A}" srcOrd="1" destOrd="0" parTransId="{08A07BFC-2562-409E-9AD7-2EAB95395921}" sibTransId="{6B01C5D2-8106-459E-A7F7-CD53698E0A06}"/>
    <dgm:cxn modelId="{E0F4BAE0-B317-46F0-8713-B3365904E280}" type="presOf" srcId="{5CAC1E31-1A0B-485B-8684-DB6160F4E41A}" destId="{53E5282D-21ED-4C3C-9E4E-C89030E8CD87}" srcOrd="0" destOrd="0" presId="urn:microsoft.com/office/officeart/2005/8/layout/vList2"/>
    <dgm:cxn modelId="{B4536EF6-A4A0-4FCD-B304-C3270C74E8D6}" srcId="{26637E40-8106-47C0-ACFE-ED19A52E6F03}" destId="{2A162F17-4318-4BF5-9344-F8E0B46BCB9C}" srcOrd="2" destOrd="0" parTransId="{DBA61E22-4FA6-4036-A58A-A546975257AD}" sibTransId="{7B6C5B2B-8826-476A-87CE-BD85DB6AB6BB}"/>
    <dgm:cxn modelId="{251434F7-64BD-48BB-AF2B-0C2BA34CC374}" type="presOf" srcId="{2A162F17-4318-4BF5-9344-F8E0B46BCB9C}" destId="{D51F6C5E-AE02-4C72-864E-B445F2375C45}" srcOrd="0" destOrd="0" presId="urn:microsoft.com/office/officeart/2005/8/layout/vList2"/>
    <dgm:cxn modelId="{A7983B79-9B2B-4F2F-86F6-DEA87076E9DE}" type="presParOf" srcId="{EDF482AB-968C-499C-AD6A-8AD600305787}" destId="{9F9385E5-3EC6-47B0-A128-B5E7FED6A81D}" srcOrd="0" destOrd="0" presId="urn:microsoft.com/office/officeart/2005/8/layout/vList2"/>
    <dgm:cxn modelId="{E0BEC034-838A-4873-81DC-8115DCB9DC93}" type="presParOf" srcId="{EDF482AB-968C-499C-AD6A-8AD600305787}" destId="{F6A060CE-DFC2-4514-81D3-1CE832B30FB2}" srcOrd="1" destOrd="0" presId="urn:microsoft.com/office/officeart/2005/8/layout/vList2"/>
    <dgm:cxn modelId="{C91DD310-F319-4441-9712-AF7774AEF847}" type="presParOf" srcId="{EDF482AB-968C-499C-AD6A-8AD600305787}" destId="{53E5282D-21ED-4C3C-9E4E-C89030E8CD87}" srcOrd="2" destOrd="0" presId="urn:microsoft.com/office/officeart/2005/8/layout/vList2"/>
    <dgm:cxn modelId="{19FEE236-D107-4464-BF07-A6BAB3776DE3}" type="presParOf" srcId="{EDF482AB-968C-499C-AD6A-8AD600305787}" destId="{D58A33F1-BFC4-4B03-9F41-EE648ADE8D13}" srcOrd="3" destOrd="0" presId="urn:microsoft.com/office/officeart/2005/8/layout/vList2"/>
    <dgm:cxn modelId="{CB49A838-563E-4294-930B-A7BA9396A708}" type="presParOf" srcId="{EDF482AB-968C-499C-AD6A-8AD600305787}" destId="{D51F6C5E-AE02-4C72-864E-B445F2375C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8A938A-BA7F-4672-952A-47502EF4C3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5475BA8-CA7E-45F8-8CCC-AB19D99FEF1D}">
      <dgm:prSet/>
      <dgm:spPr/>
      <dgm:t>
        <a:bodyPr/>
        <a:lstStyle/>
        <a:p>
          <a:r>
            <a:rPr lang="en-US"/>
            <a:t>Smile at each other even though we can't stand each other. No forgiveness. This is very dangerous and the church says we cannot take communion in this state!</a:t>
          </a:r>
        </a:p>
      </dgm:t>
    </dgm:pt>
    <dgm:pt modelId="{1A8688EF-1F89-4BB0-88EF-3C36603A5908}" type="parTrans" cxnId="{938B191F-306B-4F38-B888-C52F85B05C29}">
      <dgm:prSet/>
      <dgm:spPr/>
      <dgm:t>
        <a:bodyPr/>
        <a:lstStyle/>
        <a:p>
          <a:endParaRPr lang="en-US"/>
        </a:p>
      </dgm:t>
    </dgm:pt>
    <dgm:pt modelId="{E78BA323-05D2-4C2A-904E-B5C959B18639}" type="sibTrans" cxnId="{938B191F-306B-4F38-B888-C52F85B05C29}">
      <dgm:prSet/>
      <dgm:spPr/>
      <dgm:t>
        <a:bodyPr/>
        <a:lstStyle/>
        <a:p>
          <a:endParaRPr lang="en-US"/>
        </a:p>
      </dgm:t>
    </dgm:pt>
    <dgm:pt modelId="{222A43DE-7837-499B-8BB8-E261AAF98274}">
      <dgm:prSet/>
      <dgm:spPr/>
      <dgm:t>
        <a:bodyPr/>
        <a:lstStyle/>
        <a:p>
          <a:r>
            <a:rPr lang="en-US"/>
            <a:t>You may not </a:t>
          </a:r>
          <a:r>
            <a:rPr lang="en-US" i="1"/>
            <a:t>realize</a:t>
          </a:r>
          <a:r>
            <a:rPr lang="en-US"/>
            <a:t> that you haven't forgiven. </a:t>
          </a:r>
        </a:p>
      </dgm:t>
    </dgm:pt>
    <dgm:pt modelId="{3744D681-585E-4607-8D28-96C140714054}" type="parTrans" cxnId="{6BE5634B-0602-4C26-8FD8-608034CB4930}">
      <dgm:prSet/>
      <dgm:spPr/>
      <dgm:t>
        <a:bodyPr/>
        <a:lstStyle/>
        <a:p>
          <a:endParaRPr lang="en-US"/>
        </a:p>
      </dgm:t>
    </dgm:pt>
    <dgm:pt modelId="{C81C59DF-08B1-4B36-9413-A2066A9791F8}" type="sibTrans" cxnId="{6BE5634B-0602-4C26-8FD8-608034CB4930}">
      <dgm:prSet/>
      <dgm:spPr/>
      <dgm:t>
        <a:bodyPr/>
        <a:lstStyle/>
        <a:p>
          <a:endParaRPr lang="en-US"/>
        </a:p>
      </dgm:t>
    </dgm:pt>
    <dgm:pt modelId="{419FBEE1-820A-42A4-8FB1-50FA0CEE719B}">
      <dgm:prSet/>
      <dgm:spPr/>
      <dgm:t>
        <a:bodyPr/>
        <a:lstStyle/>
        <a:p>
          <a:r>
            <a:rPr lang="en-US" dirty="0"/>
            <a:t>You can see it when there is a small infraction by someone and all of the old feelings come out in a huge argument. It's like there's a dark room inside that you just don't go to. This is darkness and leaves a place in you like a big dark hole, terror, darkness…</a:t>
          </a:r>
        </a:p>
      </dgm:t>
    </dgm:pt>
    <dgm:pt modelId="{98C4D9E1-7C53-462F-9583-34DA2DF273DA}" type="parTrans" cxnId="{432A723C-4BAC-47BD-B86A-915F2FAEE24B}">
      <dgm:prSet/>
      <dgm:spPr/>
      <dgm:t>
        <a:bodyPr/>
        <a:lstStyle/>
        <a:p>
          <a:endParaRPr lang="en-US"/>
        </a:p>
      </dgm:t>
    </dgm:pt>
    <dgm:pt modelId="{7A6569CB-02BC-4F53-B14A-A10CAA398F57}" type="sibTrans" cxnId="{432A723C-4BAC-47BD-B86A-915F2FAEE24B}">
      <dgm:prSet/>
      <dgm:spPr/>
      <dgm:t>
        <a:bodyPr/>
        <a:lstStyle/>
        <a:p>
          <a:endParaRPr lang="en-US"/>
        </a:p>
      </dgm:t>
    </dgm:pt>
    <dgm:pt modelId="{0044A7BC-184B-4B83-91BD-F035FE2479C3}" type="pres">
      <dgm:prSet presAssocID="{038A938A-BA7F-4672-952A-47502EF4C378}" presName="vert0" presStyleCnt="0">
        <dgm:presLayoutVars>
          <dgm:dir/>
          <dgm:animOne val="branch"/>
          <dgm:animLvl val="lvl"/>
        </dgm:presLayoutVars>
      </dgm:prSet>
      <dgm:spPr/>
    </dgm:pt>
    <dgm:pt modelId="{E68EABD1-DA20-4911-9485-D9A42B15C0B3}" type="pres">
      <dgm:prSet presAssocID="{05475BA8-CA7E-45F8-8CCC-AB19D99FEF1D}" presName="thickLine" presStyleLbl="alignNode1" presStyleIdx="0" presStyleCnt="3"/>
      <dgm:spPr/>
    </dgm:pt>
    <dgm:pt modelId="{5AF53183-87E3-470A-AFB8-CD62E8AFA8E9}" type="pres">
      <dgm:prSet presAssocID="{05475BA8-CA7E-45F8-8CCC-AB19D99FEF1D}" presName="horz1" presStyleCnt="0"/>
      <dgm:spPr/>
    </dgm:pt>
    <dgm:pt modelId="{5E251740-0BDB-49F7-99E1-130C0293B500}" type="pres">
      <dgm:prSet presAssocID="{05475BA8-CA7E-45F8-8CCC-AB19D99FEF1D}" presName="tx1" presStyleLbl="revTx" presStyleIdx="0" presStyleCnt="3"/>
      <dgm:spPr/>
    </dgm:pt>
    <dgm:pt modelId="{841ED000-9B82-4799-9497-C2FDF5AE8341}" type="pres">
      <dgm:prSet presAssocID="{05475BA8-CA7E-45F8-8CCC-AB19D99FEF1D}" presName="vert1" presStyleCnt="0"/>
      <dgm:spPr/>
    </dgm:pt>
    <dgm:pt modelId="{CE874C00-244E-4899-9E42-2D367092F38F}" type="pres">
      <dgm:prSet presAssocID="{222A43DE-7837-499B-8BB8-E261AAF98274}" presName="thickLine" presStyleLbl="alignNode1" presStyleIdx="1" presStyleCnt="3"/>
      <dgm:spPr/>
    </dgm:pt>
    <dgm:pt modelId="{7A5BB00E-031C-41D4-91E8-8A32307B9F5A}" type="pres">
      <dgm:prSet presAssocID="{222A43DE-7837-499B-8BB8-E261AAF98274}" presName="horz1" presStyleCnt="0"/>
      <dgm:spPr/>
    </dgm:pt>
    <dgm:pt modelId="{93955EE4-8E24-48F1-A2A4-6ED80127A2CF}" type="pres">
      <dgm:prSet presAssocID="{222A43DE-7837-499B-8BB8-E261AAF98274}" presName="tx1" presStyleLbl="revTx" presStyleIdx="1" presStyleCnt="3"/>
      <dgm:spPr/>
    </dgm:pt>
    <dgm:pt modelId="{F42DE165-CBD9-41E4-9D24-934F6CBC851D}" type="pres">
      <dgm:prSet presAssocID="{222A43DE-7837-499B-8BB8-E261AAF98274}" presName="vert1" presStyleCnt="0"/>
      <dgm:spPr/>
    </dgm:pt>
    <dgm:pt modelId="{F9E68645-0A0C-4C0C-B4C4-70D7FD10CA72}" type="pres">
      <dgm:prSet presAssocID="{419FBEE1-820A-42A4-8FB1-50FA0CEE719B}" presName="thickLine" presStyleLbl="alignNode1" presStyleIdx="2" presStyleCnt="3"/>
      <dgm:spPr/>
    </dgm:pt>
    <dgm:pt modelId="{F0FF8C91-7B05-4E62-9A46-DC816C03E27B}" type="pres">
      <dgm:prSet presAssocID="{419FBEE1-820A-42A4-8FB1-50FA0CEE719B}" presName="horz1" presStyleCnt="0"/>
      <dgm:spPr/>
    </dgm:pt>
    <dgm:pt modelId="{87E7E883-F935-4DE3-BA6F-889D5BCBBF0F}" type="pres">
      <dgm:prSet presAssocID="{419FBEE1-820A-42A4-8FB1-50FA0CEE719B}" presName="tx1" presStyleLbl="revTx" presStyleIdx="2" presStyleCnt="3"/>
      <dgm:spPr/>
    </dgm:pt>
    <dgm:pt modelId="{E5665242-E0F2-466D-8205-FF7D34A2C223}" type="pres">
      <dgm:prSet presAssocID="{419FBEE1-820A-42A4-8FB1-50FA0CEE719B}" presName="vert1" presStyleCnt="0"/>
      <dgm:spPr/>
    </dgm:pt>
  </dgm:ptLst>
  <dgm:cxnLst>
    <dgm:cxn modelId="{39CD0004-4432-499D-AADB-07CAA8A971C2}" type="presOf" srcId="{038A938A-BA7F-4672-952A-47502EF4C378}" destId="{0044A7BC-184B-4B83-91BD-F035FE2479C3}" srcOrd="0" destOrd="0" presId="urn:microsoft.com/office/officeart/2008/layout/LinedList"/>
    <dgm:cxn modelId="{938B191F-306B-4F38-B888-C52F85B05C29}" srcId="{038A938A-BA7F-4672-952A-47502EF4C378}" destId="{05475BA8-CA7E-45F8-8CCC-AB19D99FEF1D}" srcOrd="0" destOrd="0" parTransId="{1A8688EF-1F89-4BB0-88EF-3C36603A5908}" sibTransId="{E78BA323-05D2-4C2A-904E-B5C959B18639}"/>
    <dgm:cxn modelId="{432A723C-4BAC-47BD-B86A-915F2FAEE24B}" srcId="{038A938A-BA7F-4672-952A-47502EF4C378}" destId="{419FBEE1-820A-42A4-8FB1-50FA0CEE719B}" srcOrd="2" destOrd="0" parTransId="{98C4D9E1-7C53-462F-9583-34DA2DF273DA}" sibTransId="{7A6569CB-02BC-4F53-B14A-A10CAA398F57}"/>
    <dgm:cxn modelId="{4C12903F-6E69-4317-8EE1-55A42C406D50}" type="presOf" srcId="{419FBEE1-820A-42A4-8FB1-50FA0CEE719B}" destId="{87E7E883-F935-4DE3-BA6F-889D5BCBBF0F}" srcOrd="0" destOrd="0" presId="urn:microsoft.com/office/officeart/2008/layout/LinedList"/>
    <dgm:cxn modelId="{70579266-EF0A-4923-BEAD-73F63B3252EC}" type="presOf" srcId="{222A43DE-7837-499B-8BB8-E261AAF98274}" destId="{93955EE4-8E24-48F1-A2A4-6ED80127A2CF}" srcOrd="0" destOrd="0" presId="urn:microsoft.com/office/officeart/2008/layout/LinedList"/>
    <dgm:cxn modelId="{6BE5634B-0602-4C26-8FD8-608034CB4930}" srcId="{038A938A-BA7F-4672-952A-47502EF4C378}" destId="{222A43DE-7837-499B-8BB8-E261AAF98274}" srcOrd="1" destOrd="0" parTransId="{3744D681-585E-4607-8D28-96C140714054}" sibTransId="{C81C59DF-08B1-4B36-9413-A2066A9791F8}"/>
    <dgm:cxn modelId="{D13EC0C5-E0A0-4443-A004-BA98FE3D1EEF}" type="presOf" srcId="{05475BA8-CA7E-45F8-8CCC-AB19D99FEF1D}" destId="{5E251740-0BDB-49F7-99E1-130C0293B500}" srcOrd="0" destOrd="0" presId="urn:microsoft.com/office/officeart/2008/layout/LinedList"/>
    <dgm:cxn modelId="{FC65F356-D982-4843-9DEC-73E1E58D6706}" type="presParOf" srcId="{0044A7BC-184B-4B83-91BD-F035FE2479C3}" destId="{E68EABD1-DA20-4911-9485-D9A42B15C0B3}" srcOrd="0" destOrd="0" presId="urn:microsoft.com/office/officeart/2008/layout/LinedList"/>
    <dgm:cxn modelId="{B96A311A-F83E-4307-A283-DDE08A2FF205}" type="presParOf" srcId="{0044A7BC-184B-4B83-91BD-F035FE2479C3}" destId="{5AF53183-87E3-470A-AFB8-CD62E8AFA8E9}" srcOrd="1" destOrd="0" presId="urn:microsoft.com/office/officeart/2008/layout/LinedList"/>
    <dgm:cxn modelId="{F487559A-B4FC-43EB-AB27-07A76A49B4CA}" type="presParOf" srcId="{5AF53183-87E3-470A-AFB8-CD62E8AFA8E9}" destId="{5E251740-0BDB-49F7-99E1-130C0293B500}" srcOrd="0" destOrd="0" presId="urn:microsoft.com/office/officeart/2008/layout/LinedList"/>
    <dgm:cxn modelId="{A09F352A-0CA3-4467-833B-5416570F106A}" type="presParOf" srcId="{5AF53183-87E3-470A-AFB8-CD62E8AFA8E9}" destId="{841ED000-9B82-4799-9497-C2FDF5AE8341}" srcOrd="1" destOrd="0" presId="urn:microsoft.com/office/officeart/2008/layout/LinedList"/>
    <dgm:cxn modelId="{FAC0028D-AE09-4005-818D-8F603783B865}" type="presParOf" srcId="{0044A7BC-184B-4B83-91BD-F035FE2479C3}" destId="{CE874C00-244E-4899-9E42-2D367092F38F}" srcOrd="2" destOrd="0" presId="urn:microsoft.com/office/officeart/2008/layout/LinedList"/>
    <dgm:cxn modelId="{B813E87E-72B4-47A8-B0FD-B8C4B7C9BB14}" type="presParOf" srcId="{0044A7BC-184B-4B83-91BD-F035FE2479C3}" destId="{7A5BB00E-031C-41D4-91E8-8A32307B9F5A}" srcOrd="3" destOrd="0" presId="urn:microsoft.com/office/officeart/2008/layout/LinedList"/>
    <dgm:cxn modelId="{17E3DF7D-C542-4312-B31C-194FA6911D16}" type="presParOf" srcId="{7A5BB00E-031C-41D4-91E8-8A32307B9F5A}" destId="{93955EE4-8E24-48F1-A2A4-6ED80127A2CF}" srcOrd="0" destOrd="0" presId="urn:microsoft.com/office/officeart/2008/layout/LinedList"/>
    <dgm:cxn modelId="{A848789F-005F-48DF-94F1-17E10DBD398B}" type="presParOf" srcId="{7A5BB00E-031C-41D4-91E8-8A32307B9F5A}" destId="{F42DE165-CBD9-41E4-9D24-934F6CBC851D}" srcOrd="1" destOrd="0" presId="urn:microsoft.com/office/officeart/2008/layout/LinedList"/>
    <dgm:cxn modelId="{37960F2C-841A-4BEB-8768-E4D9A89EA583}" type="presParOf" srcId="{0044A7BC-184B-4B83-91BD-F035FE2479C3}" destId="{F9E68645-0A0C-4C0C-B4C4-70D7FD10CA72}" srcOrd="4" destOrd="0" presId="urn:microsoft.com/office/officeart/2008/layout/LinedList"/>
    <dgm:cxn modelId="{9F432154-52A5-40EA-8B41-3454FF0B556A}" type="presParOf" srcId="{0044A7BC-184B-4B83-91BD-F035FE2479C3}" destId="{F0FF8C91-7B05-4E62-9A46-DC816C03E27B}" srcOrd="5" destOrd="0" presId="urn:microsoft.com/office/officeart/2008/layout/LinedList"/>
    <dgm:cxn modelId="{1B3CEDCE-E5FF-4B01-A923-FB5F7D771743}" type="presParOf" srcId="{F0FF8C91-7B05-4E62-9A46-DC816C03E27B}" destId="{87E7E883-F935-4DE3-BA6F-889D5BCBBF0F}" srcOrd="0" destOrd="0" presId="urn:microsoft.com/office/officeart/2008/layout/LinedList"/>
    <dgm:cxn modelId="{AC14535E-6A1F-4C3F-BCBE-1983CC9603C5}" type="presParOf" srcId="{F0FF8C91-7B05-4E62-9A46-DC816C03E27B}" destId="{E5665242-E0F2-466D-8205-FF7D34A2C2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57F5D-06E8-46D0-86D2-75EC546FE827}">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E8FDA-C176-4DD8-B1F4-0DD05A94B571}">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i="1" kern="1200" dirty="0"/>
            <a:t>Significant intrusion</a:t>
          </a:r>
          <a:r>
            <a:rPr lang="en-US" sz="3300" kern="1200" dirty="0"/>
            <a:t>: The angry individual perceives some one has intruded on them or something they love. </a:t>
          </a:r>
        </a:p>
      </dsp:txBody>
      <dsp:txXfrm>
        <a:off x="585701" y="873933"/>
        <a:ext cx="4337991" cy="2693452"/>
      </dsp:txXfrm>
    </dsp:sp>
    <dsp:sp modelId="{80EFCE8A-535B-4D60-AE29-E4886BF2FD48}">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EE871-3A86-44DF-B51C-E17B89000EB8}">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i="1" kern="1200"/>
            <a:t>Selective focusing</a:t>
          </a:r>
          <a:r>
            <a:rPr lang="en-US" sz="3300" kern="1200"/>
            <a:t>: disregarding some nice things someone has done while centering on an error they made.</a:t>
          </a:r>
        </a:p>
      </dsp:txBody>
      <dsp:txXfrm>
        <a:off x="6092527" y="87393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01659-4A57-43B9-822B-C47D2DA60062}">
      <dsp:nvSpPr>
        <dsp:cNvPr id="0" name=""/>
        <dsp:cNvSpPr/>
      </dsp:nvSpPr>
      <dsp:spPr>
        <a:xfrm>
          <a:off x="0" y="99702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Mind-reading</a:t>
          </a:r>
          <a:r>
            <a:rPr lang="en-US" sz="1600" kern="1200" dirty="0"/>
            <a:t>: concluding, without proof, the reason for someone’s improper action was to "get at" the angry person and/or was directed to the person; </a:t>
          </a:r>
        </a:p>
      </dsp:txBody>
      <dsp:txXfrm>
        <a:off x="0" y="997027"/>
        <a:ext cx="3286125" cy="1971675"/>
      </dsp:txXfrm>
    </dsp:sp>
    <dsp:sp modelId="{691CCFB2-E353-4C48-9A99-42164CEF88F8}">
      <dsp:nvSpPr>
        <dsp:cNvPr id="0" name=""/>
        <dsp:cNvSpPr/>
      </dsp:nvSpPr>
      <dsp:spPr>
        <a:xfrm>
          <a:off x="3614737" y="99702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Fortune telling</a:t>
          </a:r>
          <a:r>
            <a:rPr lang="en-US" sz="1600" kern="1200" dirty="0"/>
            <a:t>: predicting only unseemly things will happen to you and this will continue in the future; </a:t>
          </a:r>
        </a:p>
      </dsp:txBody>
      <dsp:txXfrm>
        <a:off x="3614737" y="997027"/>
        <a:ext cx="3286125" cy="1971675"/>
      </dsp:txXfrm>
    </dsp:sp>
    <dsp:sp modelId="{2CBB5346-4E0B-4F80-921F-C1300E0FE998}">
      <dsp:nvSpPr>
        <dsp:cNvPr id="0" name=""/>
        <dsp:cNvSpPr/>
      </dsp:nvSpPr>
      <dsp:spPr>
        <a:xfrm>
          <a:off x="7229475" y="997027"/>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Catastrophizing</a:t>
          </a:r>
          <a:r>
            <a:rPr lang="en-US" sz="1600" kern="1200" dirty="0"/>
            <a:t>: evaluating the errors, improper actions and unseemly behaviors of others as more that 100% bad. These distortions enable the individual to create ongoing irrational mental scenarios that fuel the anger emotion.</a:t>
          </a:r>
        </a:p>
      </dsp:txBody>
      <dsp:txXfrm>
        <a:off x="7229475" y="997027"/>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65D6-1273-43F1-8461-9F632CF40287}">
      <dsp:nvSpPr>
        <dsp:cNvPr id="0" name=""/>
        <dsp:cNvSpPr/>
      </dsp:nvSpPr>
      <dsp:spPr>
        <a:xfrm>
          <a:off x="0" y="0"/>
          <a:ext cx="121755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210BC-B2A6-4EA1-91D4-66FAAE314EB0}">
      <dsp:nvSpPr>
        <dsp:cNvPr id="0" name=""/>
        <dsp:cNvSpPr/>
      </dsp:nvSpPr>
      <dsp:spPr>
        <a:xfrm>
          <a:off x="0" y="0"/>
          <a:ext cx="12175524" cy="143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Anxiety…. </a:t>
          </a:r>
          <a:endParaRPr lang="en-US" sz="4000" kern="1200" dirty="0"/>
        </a:p>
      </dsp:txBody>
      <dsp:txXfrm>
        <a:off x="0" y="0"/>
        <a:ext cx="12175524" cy="1432354"/>
      </dsp:txXfrm>
    </dsp:sp>
    <dsp:sp modelId="{7DC35203-716D-460E-8156-D4F05C0921DE}">
      <dsp:nvSpPr>
        <dsp:cNvPr id="0" name=""/>
        <dsp:cNvSpPr/>
      </dsp:nvSpPr>
      <dsp:spPr>
        <a:xfrm>
          <a:off x="0" y="1432354"/>
          <a:ext cx="121755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44C91-B104-41AF-92BF-CF7B15821EF2}">
      <dsp:nvSpPr>
        <dsp:cNvPr id="0" name=""/>
        <dsp:cNvSpPr/>
      </dsp:nvSpPr>
      <dsp:spPr>
        <a:xfrm>
          <a:off x="0" y="1432354"/>
          <a:ext cx="12175524" cy="143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Common problem for modern era – why so many anti-anxiety drugs? </a:t>
          </a:r>
        </a:p>
      </dsp:txBody>
      <dsp:txXfrm>
        <a:off x="0" y="1432354"/>
        <a:ext cx="12175524" cy="1432354"/>
      </dsp:txXfrm>
    </dsp:sp>
    <dsp:sp modelId="{F8C12B1F-B77D-4BF3-9D3C-8A4BA3F16C7D}">
      <dsp:nvSpPr>
        <dsp:cNvPr id="0" name=""/>
        <dsp:cNvSpPr/>
      </dsp:nvSpPr>
      <dsp:spPr>
        <a:xfrm>
          <a:off x="0" y="2864708"/>
          <a:ext cx="121755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9CE38-33EA-4211-AD8A-32CE0B77820F}">
      <dsp:nvSpPr>
        <dsp:cNvPr id="0" name=""/>
        <dsp:cNvSpPr/>
      </dsp:nvSpPr>
      <dsp:spPr>
        <a:xfrm>
          <a:off x="0" y="2864708"/>
          <a:ext cx="12175524" cy="143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Story of young man realized why he was sinning extensively – angry at his dad. </a:t>
          </a:r>
        </a:p>
      </dsp:txBody>
      <dsp:txXfrm>
        <a:off x="0" y="2864708"/>
        <a:ext cx="12175524" cy="1432354"/>
      </dsp:txXfrm>
    </dsp:sp>
    <dsp:sp modelId="{553A51C0-F2A0-4746-BEC4-5EEB25D63339}">
      <dsp:nvSpPr>
        <dsp:cNvPr id="0" name=""/>
        <dsp:cNvSpPr/>
      </dsp:nvSpPr>
      <dsp:spPr>
        <a:xfrm>
          <a:off x="0" y="4297061"/>
          <a:ext cx="121755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DEBFC-8B0E-4E17-B25D-7DF6039305C6}">
      <dsp:nvSpPr>
        <dsp:cNvPr id="0" name=""/>
        <dsp:cNvSpPr/>
      </dsp:nvSpPr>
      <dsp:spPr>
        <a:xfrm>
          <a:off x="0" y="4297062"/>
          <a:ext cx="12175524" cy="143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Once you give Satan a stronghold in your life, it leads to all the problems of sin... </a:t>
          </a:r>
        </a:p>
      </dsp:txBody>
      <dsp:txXfrm>
        <a:off x="0" y="4297062"/>
        <a:ext cx="12175524" cy="1432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385E5-3EC6-47B0-A128-B5E7FED6A81D}">
      <dsp:nvSpPr>
        <dsp:cNvPr id="0" name=""/>
        <dsp:cNvSpPr/>
      </dsp:nvSpPr>
      <dsp:spPr>
        <a:xfrm>
          <a:off x="0" y="86375"/>
          <a:ext cx="6263640" cy="17389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Disliking yourself. </a:t>
          </a:r>
          <a:endParaRPr lang="en-US" sz="2800" kern="1200" dirty="0"/>
        </a:p>
      </dsp:txBody>
      <dsp:txXfrm>
        <a:off x="84887" y="171262"/>
        <a:ext cx="6093866" cy="1569138"/>
      </dsp:txXfrm>
    </dsp:sp>
    <dsp:sp modelId="{53E5282D-21ED-4C3C-9E4E-C89030E8CD87}">
      <dsp:nvSpPr>
        <dsp:cNvPr id="0" name=""/>
        <dsp:cNvSpPr/>
      </dsp:nvSpPr>
      <dsp:spPr>
        <a:xfrm>
          <a:off x="0" y="1882887"/>
          <a:ext cx="6263640" cy="1738912"/>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also find that people seem to hate themselves. Feeling of non-forgiveness and evil inside you makes you feel ugly and may make you think God doesn't love you either or that people do not. Because there is a darkness inside you that you yourself don’t want to be there.</a:t>
          </a:r>
        </a:p>
      </dsp:txBody>
      <dsp:txXfrm>
        <a:off x="84887" y="1967774"/>
        <a:ext cx="6093866" cy="1569138"/>
      </dsp:txXfrm>
    </dsp:sp>
    <dsp:sp modelId="{D51F6C5E-AE02-4C72-864E-B445F2375C45}">
      <dsp:nvSpPr>
        <dsp:cNvPr id="0" name=""/>
        <dsp:cNvSpPr/>
      </dsp:nvSpPr>
      <dsp:spPr>
        <a:xfrm>
          <a:off x="0" y="3679400"/>
          <a:ext cx="6263640" cy="173891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All this is a summary of basically saying why it is very difficult to forgive, but it is also very dangerous not to forgive.</a:t>
          </a:r>
        </a:p>
      </dsp:txBody>
      <dsp:txXfrm>
        <a:off x="84887" y="3764287"/>
        <a:ext cx="6093866" cy="156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EABD1-DA20-4911-9485-D9A42B15C0B3}">
      <dsp:nvSpPr>
        <dsp:cNvPr id="0" name=""/>
        <dsp:cNvSpPr/>
      </dsp:nvSpPr>
      <dsp:spPr>
        <a:xfrm>
          <a:off x="0" y="2550"/>
          <a:ext cx="120354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51740-0BDB-49F7-99E1-130C0293B500}">
      <dsp:nvSpPr>
        <dsp:cNvPr id="0" name=""/>
        <dsp:cNvSpPr/>
      </dsp:nvSpPr>
      <dsp:spPr>
        <a:xfrm>
          <a:off x="0" y="2550"/>
          <a:ext cx="12035479" cy="173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Smile at each other even though we can't stand each other. No forgiveness. This is very dangerous and the church says we cannot take communion in this state!</a:t>
          </a:r>
        </a:p>
      </dsp:txBody>
      <dsp:txXfrm>
        <a:off x="0" y="2550"/>
        <a:ext cx="12035479" cy="1739229"/>
      </dsp:txXfrm>
    </dsp:sp>
    <dsp:sp modelId="{CE874C00-244E-4899-9E42-2D367092F38F}">
      <dsp:nvSpPr>
        <dsp:cNvPr id="0" name=""/>
        <dsp:cNvSpPr/>
      </dsp:nvSpPr>
      <dsp:spPr>
        <a:xfrm>
          <a:off x="0" y="1741779"/>
          <a:ext cx="120354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55EE4-8E24-48F1-A2A4-6ED80127A2CF}">
      <dsp:nvSpPr>
        <dsp:cNvPr id="0" name=""/>
        <dsp:cNvSpPr/>
      </dsp:nvSpPr>
      <dsp:spPr>
        <a:xfrm>
          <a:off x="0" y="1741779"/>
          <a:ext cx="12035479" cy="173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You may not </a:t>
          </a:r>
          <a:r>
            <a:rPr lang="en-US" sz="2700" i="1" kern="1200"/>
            <a:t>realize</a:t>
          </a:r>
          <a:r>
            <a:rPr lang="en-US" sz="2700" kern="1200"/>
            <a:t> that you haven't forgiven. </a:t>
          </a:r>
        </a:p>
      </dsp:txBody>
      <dsp:txXfrm>
        <a:off x="0" y="1741779"/>
        <a:ext cx="12035479" cy="1739229"/>
      </dsp:txXfrm>
    </dsp:sp>
    <dsp:sp modelId="{F9E68645-0A0C-4C0C-B4C4-70D7FD10CA72}">
      <dsp:nvSpPr>
        <dsp:cNvPr id="0" name=""/>
        <dsp:cNvSpPr/>
      </dsp:nvSpPr>
      <dsp:spPr>
        <a:xfrm>
          <a:off x="0" y="3481009"/>
          <a:ext cx="120354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7E883-F935-4DE3-BA6F-889D5BCBBF0F}">
      <dsp:nvSpPr>
        <dsp:cNvPr id="0" name=""/>
        <dsp:cNvSpPr/>
      </dsp:nvSpPr>
      <dsp:spPr>
        <a:xfrm>
          <a:off x="0" y="3481009"/>
          <a:ext cx="12035479" cy="173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You can see it when there is a small infraction by someone and all of the old feelings come out in a huge argument. It's like there's a dark room inside that you just don't go to. This is darkness and leaves a place in you like a big dark hole, terror, darkness…</a:t>
          </a:r>
        </a:p>
      </dsp:txBody>
      <dsp:txXfrm>
        <a:off x="0" y="3481009"/>
        <a:ext cx="12035479" cy="17392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74D43E-36DD-4749-A381-CD6D441D72B1}"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25390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4D43E-36DD-4749-A381-CD6D441D72B1}"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82201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4D43E-36DD-4749-A381-CD6D441D72B1}"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132475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DCEC42-DC65-4AF7-8E29-75A2401DE9CE}"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C69F-2471-4A49-AD00-ED441AEC35EB}" type="slidenum">
              <a:rPr lang="en-US" smtClean="0"/>
              <a:t>‹#›</a:t>
            </a:fld>
            <a:endParaRPr lang="en-US"/>
          </a:p>
        </p:txBody>
      </p:sp>
    </p:spTree>
    <p:extLst>
      <p:ext uri="{BB962C8B-B14F-4D97-AF65-F5344CB8AC3E}">
        <p14:creationId xmlns:p14="http://schemas.microsoft.com/office/powerpoint/2010/main" val="58332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CEC42-DC65-4AF7-8E29-75A2401DE9CE}"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C69F-2471-4A49-AD00-ED441AEC35EB}" type="slidenum">
              <a:rPr lang="en-US" smtClean="0"/>
              <a:t>‹#›</a:t>
            </a:fld>
            <a:endParaRPr lang="en-US"/>
          </a:p>
        </p:txBody>
      </p:sp>
    </p:spTree>
    <p:extLst>
      <p:ext uri="{BB962C8B-B14F-4D97-AF65-F5344CB8AC3E}">
        <p14:creationId xmlns:p14="http://schemas.microsoft.com/office/powerpoint/2010/main" val="353066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4D43E-36DD-4749-A381-CD6D441D72B1}"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255871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4D43E-36DD-4749-A381-CD6D441D72B1}"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45682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4D43E-36DD-4749-A381-CD6D441D72B1}"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3191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74D43E-36DD-4749-A381-CD6D441D72B1}"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35717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74D43E-36DD-4749-A381-CD6D441D72B1}"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148559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4D43E-36DD-4749-A381-CD6D441D72B1}"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296453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74D43E-36DD-4749-A381-CD6D441D72B1}"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242604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74D43E-36DD-4749-A381-CD6D441D72B1}"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852FB-753B-42EA-87B3-417C5A7C6C29}" type="slidenum">
              <a:rPr lang="en-US" smtClean="0"/>
              <a:t>‹#›</a:t>
            </a:fld>
            <a:endParaRPr lang="en-US"/>
          </a:p>
        </p:txBody>
      </p:sp>
    </p:spTree>
    <p:extLst>
      <p:ext uri="{BB962C8B-B14F-4D97-AF65-F5344CB8AC3E}">
        <p14:creationId xmlns:p14="http://schemas.microsoft.com/office/powerpoint/2010/main" val="167445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4D43E-36DD-4749-A381-CD6D441D72B1}" type="datetimeFigureOut">
              <a:rPr lang="en-US" smtClean="0"/>
              <a:t>5/17/2022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852FB-753B-42EA-87B3-417C5A7C6C29}" type="slidenum">
              <a:rPr lang="en-US" smtClean="0"/>
              <a:t>‹#›</a:t>
            </a:fld>
            <a:endParaRPr lang="en-US"/>
          </a:p>
        </p:txBody>
      </p:sp>
    </p:spTree>
    <p:extLst>
      <p:ext uri="{BB962C8B-B14F-4D97-AF65-F5344CB8AC3E}">
        <p14:creationId xmlns:p14="http://schemas.microsoft.com/office/powerpoint/2010/main" val="1663785956"/>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CEC42-DC65-4AF7-8E29-75A2401DE9CE}" type="datetimeFigureOut">
              <a:rPr lang="en-US" smtClean="0"/>
              <a:t>5/17/2022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0C69F-2471-4A49-AD00-ED441AEC35EB}" type="slidenum">
              <a:rPr lang="en-US" smtClean="0"/>
              <a:t>‹#›</a:t>
            </a:fld>
            <a:endParaRPr lang="en-US"/>
          </a:p>
        </p:txBody>
      </p:sp>
    </p:spTree>
    <p:extLst>
      <p:ext uri="{BB962C8B-B14F-4D97-AF65-F5344CB8AC3E}">
        <p14:creationId xmlns:p14="http://schemas.microsoft.com/office/powerpoint/2010/main" val="311990532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970E7F9-4EC2-4DF7-88B4-D92C607CA4C4}"/>
              </a:ext>
            </a:extLst>
          </p:cNvPr>
          <p:cNvSpPr>
            <a:spLocks noGrp="1"/>
          </p:cNvSpPr>
          <p:nvPr>
            <p:ph type="title"/>
          </p:nvPr>
        </p:nvSpPr>
        <p:spPr>
          <a:xfrm>
            <a:off x="1524000" y="1513200"/>
            <a:ext cx="3276451" cy="905042"/>
          </a:xfrm>
        </p:spPr>
        <p:txBody>
          <a:bodyPr anchor="b">
            <a:normAutofit/>
          </a:bodyPr>
          <a:lstStyle/>
          <a:p>
            <a:r>
              <a:rPr lang="en-US" sz="4700" dirty="0"/>
              <a:t>Schedule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04BB4F89-D8E8-4BE1-90C6-365683B85B45}"/>
              </a:ext>
            </a:extLst>
          </p:cNvPr>
          <p:cNvSpPr>
            <a:spLocks noGrp="1"/>
          </p:cNvSpPr>
          <p:nvPr>
            <p:ph idx="1"/>
          </p:nvPr>
        </p:nvSpPr>
        <p:spPr>
          <a:xfrm>
            <a:off x="0" y="2872899"/>
            <a:ext cx="7810500" cy="3881088"/>
          </a:xfrm>
        </p:spPr>
        <p:txBody>
          <a:bodyPr>
            <a:normAutofit/>
          </a:bodyPr>
          <a:lstStyle/>
          <a:p>
            <a:pPr marL="0" indent="0" algn="ctr">
              <a:buNone/>
            </a:pPr>
            <a:r>
              <a:rPr lang="en-US" sz="3600" b="1" dirty="0">
                <a:solidFill>
                  <a:srgbClr val="0070C0"/>
                </a:solidFill>
                <a:effectLst/>
                <a:latin typeface="Calibri" panose="020F0502020204030204" pitchFamily="34" charset="0"/>
                <a:ea typeface="Calibri" panose="020F0502020204030204" pitchFamily="34" charset="0"/>
              </a:rPr>
              <a:t>Talk 1: Fighting and Forgiving</a:t>
            </a:r>
          </a:p>
          <a:p>
            <a:r>
              <a:rPr lang="en-US" dirty="0">
                <a:latin typeface="Calibri" panose="020F0502020204030204" pitchFamily="34" charset="0"/>
                <a:ea typeface="Calibri" panose="020F0502020204030204" pitchFamily="34" charset="0"/>
              </a:rPr>
              <a:t>Talk 2: Marriage as Salvation</a:t>
            </a:r>
          </a:p>
          <a:p>
            <a:r>
              <a:rPr lang="en-US" dirty="0">
                <a:latin typeface="Calibri" panose="020F0502020204030204" pitchFamily="34" charset="0"/>
                <a:ea typeface="Calibri" panose="020F0502020204030204" pitchFamily="34" charset="0"/>
              </a:rPr>
              <a:t>Talk 3: Letting Christ in to heal the Marriage</a:t>
            </a:r>
          </a:p>
          <a:p>
            <a:r>
              <a:rPr lang="en-US" dirty="0">
                <a:latin typeface="Calibri" panose="020F0502020204030204" pitchFamily="34" charset="0"/>
                <a:ea typeface="Calibri" panose="020F0502020204030204" pitchFamily="34" charset="0"/>
              </a:rPr>
              <a:t>Talk 4: Children as a means to Salvation </a:t>
            </a:r>
          </a:p>
        </p:txBody>
      </p:sp>
      <p:sp>
        <p:nvSpPr>
          <p:cNvPr id="7" name="Rectangle 6">
            <a:extLst>
              <a:ext uri="{FF2B5EF4-FFF2-40B4-BE49-F238E27FC236}">
                <a16:creationId xmlns:a16="http://schemas.microsoft.com/office/drawing/2014/main" id="{3311B30D-B79B-4492-A96B-67F742D383D5}"/>
              </a:ext>
            </a:extLst>
          </p:cNvPr>
          <p:cNvSpPr/>
          <p:nvPr/>
        </p:nvSpPr>
        <p:spPr>
          <a:xfrm>
            <a:off x="1019175" y="2884355"/>
            <a:ext cx="5819775" cy="668470"/>
          </a:xfrm>
          <a:custGeom>
            <a:avLst/>
            <a:gdLst>
              <a:gd name="connsiteX0" fmla="*/ 0 w 5819775"/>
              <a:gd name="connsiteY0" fmla="*/ 0 h 668470"/>
              <a:gd name="connsiteX1" fmla="*/ 523780 w 5819775"/>
              <a:gd name="connsiteY1" fmla="*/ 0 h 668470"/>
              <a:gd name="connsiteX2" fmla="*/ 931164 w 5819775"/>
              <a:gd name="connsiteY2" fmla="*/ 0 h 668470"/>
              <a:gd name="connsiteX3" fmla="*/ 1629537 w 5819775"/>
              <a:gd name="connsiteY3" fmla="*/ 0 h 668470"/>
              <a:gd name="connsiteX4" fmla="*/ 2153317 w 5819775"/>
              <a:gd name="connsiteY4" fmla="*/ 0 h 668470"/>
              <a:gd name="connsiteX5" fmla="*/ 2677097 w 5819775"/>
              <a:gd name="connsiteY5" fmla="*/ 0 h 668470"/>
              <a:gd name="connsiteX6" fmla="*/ 3375470 w 5819775"/>
              <a:gd name="connsiteY6" fmla="*/ 0 h 668470"/>
              <a:gd name="connsiteX7" fmla="*/ 3841052 w 5819775"/>
              <a:gd name="connsiteY7" fmla="*/ 0 h 668470"/>
              <a:gd name="connsiteX8" fmla="*/ 4539425 w 5819775"/>
              <a:gd name="connsiteY8" fmla="*/ 0 h 668470"/>
              <a:gd name="connsiteX9" fmla="*/ 5237798 w 5819775"/>
              <a:gd name="connsiteY9" fmla="*/ 0 h 668470"/>
              <a:gd name="connsiteX10" fmla="*/ 5819775 w 5819775"/>
              <a:gd name="connsiteY10" fmla="*/ 0 h 668470"/>
              <a:gd name="connsiteX11" fmla="*/ 5819775 w 5819775"/>
              <a:gd name="connsiteY11" fmla="*/ 347604 h 668470"/>
              <a:gd name="connsiteX12" fmla="*/ 5819775 w 5819775"/>
              <a:gd name="connsiteY12" fmla="*/ 668470 h 668470"/>
              <a:gd name="connsiteX13" fmla="*/ 5412391 w 5819775"/>
              <a:gd name="connsiteY13" fmla="*/ 668470 h 668470"/>
              <a:gd name="connsiteX14" fmla="*/ 4714018 w 5819775"/>
              <a:gd name="connsiteY14" fmla="*/ 668470 h 668470"/>
              <a:gd name="connsiteX15" fmla="*/ 4248436 w 5819775"/>
              <a:gd name="connsiteY15" fmla="*/ 668470 h 668470"/>
              <a:gd name="connsiteX16" fmla="*/ 3666458 w 5819775"/>
              <a:gd name="connsiteY16" fmla="*/ 668470 h 668470"/>
              <a:gd name="connsiteX17" fmla="*/ 2968085 w 5819775"/>
              <a:gd name="connsiteY17" fmla="*/ 668470 h 668470"/>
              <a:gd name="connsiteX18" fmla="*/ 2386108 w 5819775"/>
              <a:gd name="connsiteY18" fmla="*/ 668470 h 668470"/>
              <a:gd name="connsiteX19" fmla="*/ 1978724 w 5819775"/>
              <a:gd name="connsiteY19" fmla="*/ 668470 h 668470"/>
              <a:gd name="connsiteX20" fmla="*/ 1513142 w 5819775"/>
              <a:gd name="connsiteY20" fmla="*/ 668470 h 668470"/>
              <a:gd name="connsiteX21" fmla="*/ 814769 w 5819775"/>
              <a:gd name="connsiteY21" fmla="*/ 668470 h 668470"/>
              <a:gd name="connsiteX22" fmla="*/ 0 w 5819775"/>
              <a:gd name="connsiteY22" fmla="*/ 668470 h 668470"/>
              <a:gd name="connsiteX23" fmla="*/ 0 w 5819775"/>
              <a:gd name="connsiteY23" fmla="*/ 347604 h 668470"/>
              <a:gd name="connsiteX24" fmla="*/ 0 w 5819775"/>
              <a:gd name="connsiteY24" fmla="*/ 0 h 6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9775" h="668470" extrusionOk="0">
                <a:moveTo>
                  <a:pt x="0" y="0"/>
                </a:moveTo>
                <a:cubicBezTo>
                  <a:pt x="201501" y="-13167"/>
                  <a:pt x="274537" y="58113"/>
                  <a:pt x="523780" y="0"/>
                </a:cubicBezTo>
                <a:cubicBezTo>
                  <a:pt x="773023" y="-58113"/>
                  <a:pt x="748737" y="32023"/>
                  <a:pt x="931164" y="0"/>
                </a:cubicBezTo>
                <a:cubicBezTo>
                  <a:pt x="1113591" y="-32023"/>
                  <a:pt x="1294503" y="29593"/>
                  <a:pt x="1629537" y="0"/>
                </a:cubicBezTo>
                <a:cubicBezTo>
                  <a:pt x="1964571" y="-29593"/>
                  <a:pt x="1989068" y="4701"/>
                  <a:pt x="2153317" y="0"/>
                </a:cubicBezTo>
                <a:cubicBezTo>
                  <a:pt x="2317566" y="-4701"/>
                  <a:pt x="2415227" y="57803"/>
                  <a:pt x="2677097" y="0"/>
                </a:cubicBezTo>
                <a:cubicBezTo>
                  <a:pt x="2938967" y="-57803"/>
                  <a:pt x="3143526" y="3510"/>
                  <a:pt x="3375470" y="0"/>
                </a:cubicBezTo>
                <a:cubicBezTo>
                  <a:pt x="3607414" y="-3510"/>
                  <a:pt x="3621645" y="53933"/>
                  <a:pt x="3841052" y="0"/>
                </a:cubicBezTo>
                <a:cubicBezTo>
                  <a:pt x="4060459" y="-53933"/>
                  <a:pt x="4275296" y="68918"/>
                  <a:pt x="4539425" y="0"/>
                </a:cubicBezTo>
                <a:cubicBezTo>
                  <a:pt x="4803554" y="-68918"/>
                  <a:pt x="4902657" y="20251"/>
                  <a:pt x="5237798" y="0"/>
                </a:cubicBezTo>
                <a:cubicBezTo>
                  <a:pt x="5572939" y="-20251"/>
                  <a:pt x="5549593" y="47383"/>
                  <a:pt x="5819775" y="0"/>
                </a:cubicBezTo>
                <a:cubicBezTo>
                  <a:pt x="5842806" y="71020"/>
                  <a:pt x="5790757" y="179933"/>
                  <a:pt x="5819775" y="347604"/>
                </a:cubicBezTo>
                <a:cubicBezTo>
                  <a:pt x="5848793" y="515275"/>
                  <a:pt x="5784466" y="537449"/>
                  <a:pt x="5819775" y="668470"/>
                </a:cubicBezTo>
                <a:cubicBezTo>
                  <a:pt x="5641567" y="669478"/>
                  <a:pt x="5580615" y="657364"/>
                  <a:pt x="5412391" y="668470"/>
                </a:cubicBezTo>
                <a:cubicBezTo>
                  <a:pt x="5244167" y="679576"/>
                  <a:pt x="4932810" y="645679"/>
                  <a:pt x="4714018" y="668470"/>
                </a:cubicBezTo>
                <a:cubicBezTo>
                  <a:pt x="4495226" y="691261"/>
                  <a:pt x="4367259" y="649474"/>
                  <a:pt x="4248436" y="668470"/>
                </a:cubicBezTo>
                <a:cubicBezTo>
                  <a:pt x="4129613" y="687466"/>
                  <a:pt x="3850455" y="652746"/>
                  <a:pt x="3666458" y="668470"/>
                </a:cubicBezTo>
                <a:cubicBezTo>
                  <a:pt x="3482461" y="684194"/>
                  <a:pt x="3222302" y="619214"/>
                  <a:pt x="2968085" y="668470"/>
                </a:cubicBezTo>
                <a:cubicBezTo>
                  <a:pt x="2713868" y="717726"/>
                  <a:pt x="2628704" y="648636"/>
                  <a:pt x="2386108" y="668470"/>
                </a:cubicBezTo>
                <a:cubicBezTo>
                  <a:pt x="2143512" y="688304"/>
                  <a:pt x="2173662" y="637379"/>
                  <a:pt x="1978724" y="668470"/>
                </a:cubicBezTo>
                <a:cubicBezTo>
                  <a:pt x="1783786" y="699561"/>
                  <a:pt x="1610782" y="668423"/>
                  <a:pt x="1513142" y="668470"/>
                </a:cubicBezTo>
                <a:cubicBezTo>
                  <a:pt x="1415502" y="668517"/>
                  <a:pt x="980914" y="646324"/>
                  <a:pt x="814769" y="668470"/>
                </a:cubicBezTo>
                <a:cubicBezTo>
                  <a:pt x="648624" y="690616"/>
                  <a:pt x="216240" y="644670"/>
                  <a:pt x="0" y="668470"/>
                </a:cubicBezTo>
                <a:cubicBezTo>
                  <a:pt x="-9069" y="560931"/>
                  <a:pt x="10741" y="460857"/>
                  <a:pt x="0" y="347604"/>
                </a:cubicBezTo>
                <a:cubicBezTo>
                  <a:pt x="-10741" y="234351"/>
                  <a:pt x="40593" y="148056"/>
                  <a:pt x="0" y="0"/>
                </a:cubicBezTo>
                <a:close/>
              </a:path>
            </a:pathLst>
          </a:custGeom>
          <a:noFill/>
          <a:ln w="76200">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2" descr="Wedding at Cana of Galilee — St. Verena American Coptic Orthodox Church">
            <a:extLst>
              <a:ext uri="{FF2B5EF4-FFF2-40B4-BE49-F238E27FC236}">
                <a16:creationId xmlns:a16="http://schemas.microsoft.com/office/drawing/2014/main" id="{8FE23101-C9F8-4717-B9E2-3BB923EF5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176" y="969264"/>
            <a:ext cx="3925824" cy="58887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1B4C80F-B9E2-4CC3-893B-F8A3A8956466}"/>
              </a:ext>
            </a:extLst>
          </p:cNvPr>
          <p:cNvSpPr/>
          <p:nvPr/>
        </p:nvSpPr>
        <p:spPr>
          <a:xfrm>
            <a:off x="113521" y="-84343"/>
            <a:ext cx="12201695"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 Mark Marriage Retreat </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373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1" y="1540476"/>
            <a:ext cx="12175524" cy="5317524"/>
          </a:xfrm>
        </p:spPr>
        <p:txBody>
          <a:bodyPr>
            <a:normAutofit fontScale="92500" lnSpcReduction="10000"/>
          </a:bodyPr>
          <a:lstStyle/>
          <a:p>
            <a:r>
              <a:rPr lang="en-US" sz="4100" dirty="0"/>
              <a:t>It’s one thing to admit they are wrong and ask for your forgiveness, it's easy and it pacifies us. But sometimes they insist that they are right and argue. </a:t>
            </a:r>
          </a:p>
          <a:p>
            <a:r>
              <a:rPr lang="en-US" sz="4100" dirty="0"/>
              <a:t>We do not see the repentance with our own eyes. We don't see God's judgment or intervention. They are successful, making money, their children are doing well, etc... </a:t>
            </a:r>
          </a:p>
          <a:p>
            <a:r>
              <a:rPr lang="en-US" sz="4100" dirty="0"/>
              <a:t>Psalm 37:7  “</a:t>
            </a:r>
            <a:r>
              <a:rPr lang="en-US" sz="4100" i="1" dirty="0"/>
              <a:t>do not fret when people succeed in their ways, when they carry out their wicked schemes. Refrain from anger and turn from wrath; do not fret—it leads only to evil.”</a:t>
            </a:r>
          </a:p>
          <a:p>
            <a:pPr marL="0" indent="0">
              <a:buNone/>
            </a:pPr>
            <a:endParaRPr lang="en-US" dirty="0"/>
          </a:p>
        </p:txBody>
      </p:sp>
      <p:sp>
        <p:nvSpPr>
          <p:cNvPr id="5" name="Title 1"/>
          <p:cNvSpPr txBox="1">
            <a:spLocks noGrp="1"/>
          </p:cNvSpPr>
          <p:nvPr>
            <p:ph type="title"/>
          </p:nvPr>
        </p:nvSpPr>
        <p:spPr>
          <a:xfrm>
            <a:off x="195648"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is it hard to forgive? </a:t>
            </a:r>
            <a:br>
              <a:rPr lang="en-US" dirty="0"/>
            </a:br>
            <a:r>
              <a:rPr lang="en-US" dirty="0"/>
              <a:t>3) </a:t>
            </a:r>
            <a:r>
              <a:rPr lang="en-US" b="1" dirty="0">
                <a:solidFill>
                  <a:srgbClr val="FF0000"/>
                </a:solidFill>
              </a:rPr>
              <a:t>People don’t admit their mistake…</a:t>
            </a:r>
          </a:p>
        </p:txBody>
      </p:sp>
    </p:spTree>
    <p:extLst>
      <p:ext uri="{BB962C8B-B14F-4D97-AF65-F5344CB8AC3E}">
        <p14:creationId xmlns:p14="http://schemas.microsoft.com/office/powerpoint/2010/main" val="100844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2"/>
            <a:ext cx="12315567" cy="1249491"/>
          </a:xfrm>
        </p:spPr>
        <p:txBody>
          <a:bodyPr>
            <a:normAutofit fontScale="90000"/>
          </a:bodyPr>
          <a:lstStyle/>
          <a:p>
            <a:r>
              <a:rPr lang="en-US" dirty="0"/>
              <a:t>Why is it hard to forgive? </a:t>
            </a:r>
            <a:br>
              <a:rPr lang="en-US" dirty="0"/>
            </a:br>
            <a:r>
              <a:rPr lang="en-US" dirty="0"/>
              <a:t>4) </a:t>
            </a:r>
            <a:r>
              <a:rPr lang="en-US" b="1" dirty="0">
                <a:solidFill>
                  <a:srgbClr val="FF0000"/>
                </a:solidFill>
              </a:rPr>
              <a:t>It’s someone you love…</a:t>
            </a:r>
          </a:p>
        </p:txBody>
      </p:sp>
      <p:sp>
        <p:nvSpPr>
          <p:cNvPr id="3" name="Content Placeholder 2"/>
          <p:cNvSpPr>
            <a:spLocks noGrp="1"/>
          </p:cNvSpPr>
          <p:nvPr>
            <p:ph idx="1"/>
          </p:nvPr>
        </p:nvSpPr>
        <p:spPr>
          <a:xfrm>
            <a:off x="0" y="1746422"/>
            <a:ext cx="12249665" cy="5111578"/>
          </a:xfrm>
        </p:spPr>
        <p:txBody>
          <a:bodyPr>
            <a:normAutofit/>
          </a:bodyPr>
          <a:lstStyle/>
          <a:p>
            <a:r>
              <a:rPr lang="en-US" sz="4800" dirty="0"/>
              <a:t>When you expect love it’s harder. i.e., Christ was betrayed by Judas </a:t>
            </a:r>
          </a:p>
          <a:p>
            <a:r>
              <a:rPr lang="en-US" sz="4800" dirty="0"/>
              <a:t>An enemy or someone you don't know is not nearly as painful as it is from someone you love.</a:t>
            </a:r>
            <a:r>
              <a:rPr lang="en-US" sz="4400" dirty="0"/>
              <a:t> </a:t>
            </a:r>
          </a:p>
          <a:p>
            <a:endParaRPr lang="en-US" dirty="0"/>
          </a:p>
          <a:p>
            <a:endParaRPr lang="en-US" dirty="0"/>
          </a:p>
        </p:txBody>
      </p:sp>
    </p:spTree>
    <p:extLst>
      <p:ext uri="{BB962C8B-B14F-4D97-AF65-F5344CB8AC3E}">
        <p14:creationId xmlns:p14="http://schemas.microsoft.com/office/powerpoint/2010/main" val="223337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1 person, smiling, sitting and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087" y="0"/>
            <a:ext cx="8395142" cy="696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7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00580"/>
            <a:ext cx="9829800" cy="1089529"/>
          </a:xfrm>
        </p:spPr>
        <p:txBody>
          <a:bodyPr>
            <a:normAutofit/>
          </a:bodyPr>
          <a:lstStyle/>
          <a:p>
            <a:pPr algn="ctr"/>
            <a:r>
              <a:rPr lang="en-US" sz="3600" b="1" i="1" dirty="0">
                <a:solidFill>
                  <a:schemeClr val="bg1"/>
                </a:solidFill>
              </a:rPr>
              <a:t>From Psychology: distortions that trigger and interact with anger.</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32" name="Content Placeholder 2">
            <a:extLst>
              <a:ext uri="{FF2B5EF4-FFF2-40B4-BE49-F238E27FC236}">
                <a16:creationId xmlns:a16="http://schemas.microsoft.com/office/drawing/2014/main" id="{E37EE234-FC67-CE90-CAE9-545D91F5F504}"/>
              </a:ext>
            </a:extLst>
          </p:cNvPr>
          <p:cNvGraphicFramePr>
            <a:graphicFrameLocks noGrp="1"/>
          </p:cNvGraphicFramePr>
          <p:nvPr>
            <p:ph idx="1"/>
            <p:extLst>
              <p:ext uri="{D42A27DB-BD31-4B8C-83A1-F6EECF244321}">
                <p14:modId xmlns:p14="http://schemas.microsoft.com/office/powerpoint/2010/main" val="2565678904"/>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49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00580"/>
            <a:ext cx="9829800" cy="1089529"/>
          </a:xfrm>
        </p:spPr>
        <p:txBody>
          <a:bodyPr>
            <a:normAutofit/>
          </a:bodyPr>
          <a:lstStyle/>
          <a:p>
            <a:r>
              <a:rPr lang="en-US" sz="3600">
                <a:solidFill>
                  <a:srgbClr val="FFFFFF"/>
                </a:solidFill>
              </a:rPr>
              <a:t>From Psychology…. </a:t>
            </a:r>
          </a:p>
        </p:txBody>
      </p:sp>
      <p:sp>
        <p:nvSpPr>
          <p:cNvPr id="39"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41"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43"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EEC52B22-1EB7-9A8C-0E06-7013EBDE2A3A}"/>
              </a:ext>
            </a:extLst>
          </p:cNvPr>
          <p:cNvGraphicFramePr>
            <a:graphicFrameLocks noGrp="1"/>
          </p:cNvGraphicFramePr>
          <p:nvPr>
            <p:ph idx="1"/>
            <p:extLst>
              <p:ext uri="{D42A27DB-BD31-4B8C-83A1-F6EECF244321}">
                <p14:modId xmlns:p14="http://schemas.microsoft.com/office/powerpoint/2010/main" val="2630005555"/>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76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orgiving one an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7587"/>
            <a:ext cx="6853882" cy="5140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6658" y="351346"/>
            <a:ext cx="677134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Forgiving Each Other… </a:t>
            </a:r>
          </a:p>
        </p:txBody>
      </p:sp>
      <p:sp>
        <p:nvSpPr>
          <p:cNvPr id="2" name="Rectangle 1"/>
          <p:cNvSpPr/>
          <p:nvPr/>
        </p:nvSpPr>
        <p:spPr>
          <a:xfrm>
            <a:off x="6853882" y="0"/>
            <a:ext cx="5338120" cy="6415089"/>
          </a:xfrm>
          <a:prstGeom prst="rect">
            <a:avLst/>
          </a:prstGeom>
        </p:spPr>
        <p:txBody>
          <a:bodyPr wrap="square">
            <a:spAutoFit/>
          </a:bodyPr>
          <a:lstStyle/>
          <a:p>
            <a:pPr>
              <a:lnSpc>
                <a:spcPct val="107000"/>
              </a:lnSpc>
            </a:pPr>
            <a:r>
              <a:rPr lang="en-US" sz="4800" b="1" dirty="0">
                <a:solidFill>
                  <a:srgbClr val="1D2129"/>
                </a:solidFill>
                <a:latin typeface="Angsana New" panose="02020603050405020304" pitchFamily="18" charset="-34"/>
                <a:ea typeface="Times New Roman" panose="02020603050405020304" pitchFamily="18" charset="0"/>
                <a:cs typeface="Angsana New" panose="02020603050405020304" pitchFamily="18" charset="-34"/>
              </a:rPr>
              <a:t>“There is nothing colder than a Christian who is not concerned about the salvation of others . . . Do not say, I cannot help others: for, if you are truly a Christian it is impossible not to."</a:t>
            </a:r>
            <a:endParaRPr lang="en-US" sz="4800" b="1" dirty="0">
              <a:latin typeface="Angsana New" panose="02020603050405020304" pitchFamily="18" charset="-34"/>
              <a:ea typeface="Calibri" panose="020F0502020204030204" pitchFamily="34" charset="0"/>
              <a:cs typeface="Angsana New" panose="02020603050405020304" pitchFamily="18" charset="-34"/>
            </a:endParaRPr>
          </a:p>
          <a:p>
            <a:pPr>
              <a:lnSpc>
                <a:spcPct val="107000"/>
              </a:lnSpc>
            </a:pPr>
            <a:r>
              <a:rPr lang="en-US" sz="4800" b="1" dirty="0">
                <a:solidFill>
                  <a:srgbClr val="1D2129"/>
                </a:solidFill>
                <a:latin typeface="Angsana New" panose="02020603050405020304" pitchFamily="18" charset="-34"/>
                <a:ea typeface="Times New Roman" panose="02020603050405020304" pitchFamily="18" charset="0"/>
                <a:cs typeface="Angsana New" panose="02020603050405020304" pitchFamily="18" charset="-34"/>
              </a:rPr>
              <a:t>--St. John Chrysostom</a:t>
            </a:r>
            <a:endParaRPr lang="en-US" sz="4800" b="1" dirty="0">
              <a:effectLst/>
              <a:latin typeface="Angsana New" panose="02020603050405020304" pitchFamily="18" charset="-34"/>
              <a:ea typeface="Calibri" panose="020F0502020204030204" pitchFamily="34" charset="0"/>
              <a:cs typeface="Angsana New" panose="02020603050405020304" pitchFamily="18" charset="-34"/>
            </a:endParaRPr>
          </a:p>
        </p:txBody>
      </p:sp>
    </p:spTree>
    <p:extLst>
      <p:ext uri="{BB962C8B-B14F-4D97-AF65-F5344CB8AC3E}">
        <p14:creationId xmlns:p14="http://schemas.microsoft.com/office/powerpoint/2010/main" val="353683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2168" y="-63243"/>
            <a:ext cx="10515600" cy="1325563"/>
          </a:xfrm>
        </p:spPr>
        <p:txBody>
          <a:bodyPr/>
          <a:lstStyle/>
          <a:p>
            <a:r>
              <a:rPr lang="en-US"/>
              <a:t>Consequences of not forgiving others…</a:t>
            </a:r>
            <a:endParaRPr lang="en-US" dirty="0"/>
          </a:p>
        </p:txBody>
      </p:sp>
      <p:graphicFrame>
        <p:nvGraphicFramePr>
          <p:cNvPr id="5" name="Content Placeholder 2">
            <a:extLst>
              <a:ext uri="{FF2B5EF4-FFF2-40B4-BE49-F238E27FC236}">
                <a16:creationId xmlns:a16="http://schemas.microsoft.com/office/drawing/2014/main" id="{CD84D651-E555-EEA1-84AE-E28C5A30751C}"/>
              </a:ext>
            </a:extLst>
          </p:cNvPr>
          <p:cNvGraphicFramePr>
            <a:graphicFrameLocks noGrp="1"/>
          </p:cNvGraphicFramePr>
          <p:nvPr>
            <p:ph idx="1"/>
            <p:extLst>
              <p:ext uri="{D42A27DB-BD31-4B8C-83A1-F6EECF244321}">
                <p14:modId xmlns:p14="http://schemas.microsoft.com/office/powerpoint/2010/main" val="2954866932"/>
              </p:ext>
            </p:extLst>
          </p:nvPr>
        </p:nvGraphicFramePr>
        <p:xfrm>
          <a:off x="74141" y="1128584"/>
          <a:ext cx="12175524" cy="5729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87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ctr"/>
            <a:r>
              <a:rPr lang="en-US" i="1" dirty="0"/>
              <a:t>Consequences of not forgiving others…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06696" y="648511"/>
            <a:ext cx="6762727" cy="5385177"/>
          </a:xfrm>
        </p:spPr>
        <p:txBody>
          <a:bodyPr anchor="ctr">
            <a:normAutofit/>
          </a:bodyPr>
          <a:lstStyle/>
          <a:p>
            <a:pPr marL="514350" indent="-514350">
              <a:buFont typeface="+mj-lt"/>
              <a:buAutoNum type="arabicPeriod" startAt="2"/>
            </a:pPr>
            <a:r>
              <a:rPr lang="en-US" b="1" dirty="0"/>
              <a:t>Fear. </a:t>
            </a:r>
          </a:p>
          <a:p>
            <a:r>
              <a:rPr lang="en-US" dirty="0"/>
              <a:t>When you don’t forgive, fear enters your life. </a:t>
            </a:r>
          </a:p>
          <a:p>
            <a:r>
              <a:rPr lang="en-US" dirty="0"/>
              <a:t>Fear without reason. You have given yourself over to evil, and one of the consequences of evil is fear. You may not have forgiven your parents, your siblings, your coworkers, your wife and this will create fear.</a:t>
            </a:r>
          </a:p>
          <a:p>
            <a:r>
              <a:rPr lang="en-US" dirty="0"/>
              <a:t>It will also create relationships that aren't very passionate or deep. Either with God or other people.</a:t>
            </a:r>
            <a:endParaRPr lang="en-US" sz="2400" dirty="0"/>
          </a:p>
        </p:txBody>
      </p:sp>
    </p:spTree>
    <p:extLst>
      <p:ext uri="{BB962C8B-B14F-4D97-AF65-F5344CB8AC3E}">
        <p14:creationId xmlns:p14="http://schemas.microsoft.com/office/powerpoint/2010/main" val="1221493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4700">
                <a:solidFill>
                  <a:schemeClr val="bg1"/>
                </a:solidFill>
              </a:rPr>
              <a:t>Consequences of not forgiving others…</a:t>
            </a:r>
          </a:p>
        </p:txBody>
      </p:sp>
      <p:graphicFrame>
        <p:nvGraphicFramePr>
          <p:cNvPr id="5" name="Content Placeholder 2">
            <a:extLst>
              <a:ext uri="{FF2B5EF4-FFF2-40B4-BE49-F238E27FC236}">
                <a16:creationId xmlns:a16="http://schemas.microsoft.com/office/drawing/2014/main" id="{F70236C4-C813-E585-C7EF-7A26CD037C44}"/>
              </a:ext>
            </a:extLst>
          </p:cNvPr>
          <p:cNvGraphicFramePr>
            <a:graphicFrameLocks noGrp="1"/>
          </p:cNvGraphicFramePr>
          <p:nvPr>
            <p:ph idx="1"/>
            <p:extLst>
              <p:ext uri="{D42A27DB-BD31-4B8C-83A1-F6EECF244321}">
                <p14:modId xmlns:p14="http://schemas.microsoft.com/office/powerpoint/2010/main" val="251824048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30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top view of a volcano erupting">
            <a:extLst>
              <a:ext uri="{FF2B5EF4-FFF2-40B4-BE49-F238E27FC236}">
                <a16:creationId xmlns:a16="http://schemas.microsoft.com/office/drawing/2014/main" id="{1CFDD889-C375-D42D-7331-C33D0470E3B1}"/>
              </a:ext>
            </a:extLst>
          </p:cNvPr>
          <p:cNvPicPr>
            <a:picLocks noChangeAspect="1"/>
          </p:cNvPicPr>
          <p:nvPr/>
        </p:nvPicPr>
        <p:blipFill rotWithShape="1">
          <a:blip r:embed="rId2"/>
          <a:srcRect l="31861" r="23019" b="-1"/>
          <a:stretch/>
        </p:blipFill>
        <p:spPr>
          <a:xfrm>
            <a:off x="20" y="10"/>
            <a:ext cx="4635571" cy="6857990"/>
          </a:xfrm>
          <a:prstGeom prst="rect">
            <a:avLst/>
          </a:prstGeom>
          <a:effectLst/>
        </p:spPr>
      </p:pic>
      <p:sp>
        <p:nvSpPr>
          <p:cNvPr id="11" name="Rectangle 10">
            <a:extLst>
              <a:ext uri="{FF2B5EF4-FFF2-40B4-BE49-F238E27FC236}">
                <a16:creationId xmlns:a16="http://schemas.microsoft.com/office/drawing/2014/main" id="{624D8376-6E48-4B62-8469-E3BC5ED6A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75564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965431" y="246645"/>
            <a:ext cx="6586491" cy="10179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t>Things to look out for…</a:t>
            </a:r>
          </a:p>
        </p:txBody>
      </p:sp>
      <p:sp>
        <p:nvSpPr>
          <p:cNvPr id="3" name="Content Placeholder 2"/>
          <p:cNvSpPr>
            <a:spLocks noGrp="1"/>
          </p:cNvSpPr>
          <p:nvPr>
            <p:ph idx="1"/>
          </p:nvPr>
        </p:nvSpPr>
        <p:spPr>
          <a:xfrm>
            <a:off x="4965431" y="1394298"/>
            <a:ext cx="7038501" cy="5382638"/>
          </a:xfrm>
        </p:spPr>
        <p:txBody>
          <a:bodyPr vert="horz" lIns="91440" tIns="45720" rIns="91440" bIns="45720" rtlCol="0">
            <a:normAutofit/>
          </a:bodyPr>
          <a:lstStyle/>
          <a:p>
            <a:r>
              <a:rPr lang="en-US" sz="3200" dirty="0">
                <a:solidFill>
                  <a:schemeClr val="accent1">
                    <a:lumMod val="20000"/>
                    <a:lumOff val="80000"/>
                  </a:schemeClr>
                </a:solidFill>
              </a:rPr>
              <a:t>Note: denial is not forgiveness - you are simply repressing your memory. </a:t>
            </a:r>
          </a:p>
          <a:p>
            <a:pPr lvl="1"/>
            <a:r>
              <a:rPr lang="en-US" sz="3200" dirty="0">
                <a:solidFill>
                  <a:schemeClr val="accent1">
                    <a:lumMod val="20000"/>
                    <a:lumOff val="80000"/>
                  </a:schemeClr>
                </a:solidFill>
              </a:rPr>
              <a:t>And it will come out again is that person does anything else. You'll explode like a volcano. This is a defense mechanism and simply bottling things up it's not forgiveness either.</a:t>
            </a:r>
          </a:p>
          <a:p>
            <a:r>
              <a:rPr lang="en-US" sz="3200" dirty="0">
                <a:solidFill>
                  <a:schemeClr val="accent1">
                    <a:lumMod val="20000"/>
                    <a:lumOff val="80000"/>
                  </a:schemeClr>
                </a:solidFill>
              </a:rPr>
              <a:t>We chose not to deal with it and ignore it. Extremely Common… </a:t>
            </a:r>
            <a:r>
              <a:rPr lang="en-US" sz="3200" dirty="0">
                <a:solidFill>
                  <a:schemeClr val="accent1">
                    <a:lumMod val="20000"/>
                    <a:lumOff val="80000"/>
                  </a:schemeClr>
                </a:solidFill>
                <a:sym typeface="Wingdings" panose="05000000000000000000" pitchFamily="2" charset="2"/>
              </a:rPr>
              <a:t></a:t>
            </a:r>
            <a:endParaRPr lang="en-US" sz="3200" dirty="0">
              <a:solidFill>
                <a:schemeClr val="accent1">
                  <a:lumMod val="20000"/>
                  <a:lumOff val="80000"/>
                </a:schemeClr>
              </a:solidFill>
            </a:endParaRPr>
          </a:p>
          <a:p>
            <a:endParaRPr lang="en-US" sz="2400" dirty="0">
              <a:solidFill>
                <a:schemeClr val="accent1">
                  <a:lumMod val="20000"/>
                  <a:lumOff val="80000"/>
                </a:schemeClr>
              </a:solidFill>
            </a:endParaRPr>
          </a:p>
        </p:txBody>
      </p:sp>
    </p:spTree>
    <p:extLst>
      <p:ext uri="{BB962C8B-B14F-4D97-AF65-F5344CB8AC3E}">
        <p14:creationId xmlns:p14="http://schemas.microsoft.com/office/powerpoint/2010/main" val="366426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83E8C0D-B78E-4601-A896-DDBAE117DF48}"/>
              </a:ext>
            </a:extLst>
          </p:cNvPr>
          <p:cNvPicPr>
            <a:picLocks noChangeAspect="1"/>
          </p:cNvPicPr>
          <p:nvPr/>
        </p:nvPicPr>
        <p:blipFill rotWithShape="1">
          <a:blip r:embed="rId2">
            <a:alphaModFix amt="50000"/>
          </a:blip>
          <a:srcRect l="5801"/>
          <a:stretch/>
        </p:blipFill>
        <p:spPr>
          <a:xfrm>
            <a:off x="20" y="10"/>
            <a:ext cx="12188930" cy="6857990"/>
          </a:xfrm>
          <a:prstGeom prst="rect">
            <a:avLst/>
          </a:prstGeom>
        </p:spPr>
      </p:pic>
      <p:sp>
        <p:nvSpPr>
          <p:cNvPr id="2" name="Title 1">
            <a:extLst>
              <a:ext uri="{FF2B5EF4-FFF2-40B4-BE49-F238E27FC236}">
                <a16:creationId xmlns:a16="http://schemas.microsoft.com/office/drawing/2014/main" id="{C91F09D6-526E-4FFB-8B0A-55BAF5433908}"/>
              </a:ext>
            </a:extLst>
          </p:cNvPr>
          <p:cNvSpPr>
            <a:spLocks noGrp="1"/>
          </p:cNvSpPr>
          <p:nvPr>
            <p:ph type="ctrTitle"/>
          </p:nvPr>
        </p:nvSpPr>
        <p:spPr>
          <a:xfrm>
            <a:off x="1524000" y="1122363"/>
            <a:ext cx="9144000" cy="3063240"/>
          </a:xfrm>
        </p:spPr>
        <p:txBody>
          <a:bodyPr>
            <a:normAutofit fontScale="90000"/>
          </a:bodyPr>
          <a:lstStyle/>
          <a:p>
            <a:pPr>
              <a:lnSpc>
                <a:spcPct val="90000"/>
              </a:lnSpc>
            </a:pPr>
            <a:r>
              <a:rPr lang="en-US" sz="5300" dirty="0">
                <a:solidFill>
                  <a:srgbClr val="FFFFFF"/>
                </a:solidFill>
              </a:rPr>
              <a:t>Talk 1: </a:t>
            </a:r>
            <a:br>
              <a:rPr lang="en-US" sz="5300" dirty="0">
                <a:solidFill>
                  <a:srgbClr val="FFFFFF"/>
                </a:solidFill>
              </a:rPr>
            </a:br>
            <a:br>
              <a:rPr lang="en-US" sz="5300" dirty="0">
                <a:solidFill>
                  <a:srgbClr val="FFFFFF"/>
                </a:solidFill>
              </a:rPr>
            </a:br>
            <a:br>
              <a:rPr lang="en-US" sz="5300" dirty="0">
                <a:solidFill>
                  <a:srgbClr val="FFFFFF"/>
                </a:solidFill>
              </a:rPr>
            </a:br>
            <a:r>
              <a:rPr lang="en-US" sz="5300" dirty="0">
                <a:solidFill>
                  <a:srgbClr val="FFFFFF"/>
                </a:solidFill>
                <a:latin typeface="Calibri" panose="020F0502020204030204" pitchFamily="34" charset="0"/>
                <a:ea typeface="Calibri" panose="020F0502020204030204" pitchFamily="34" charset="0"/>
              </a:rPr>
              <a:t>Fighting and Forgiving</a:t>
            </a:r>
            <a:br>
              <a:rPr lang="en-US" sz="4100" dirty="0">
                <a:solidFill>
                  <a:srgbClr val="FFFFFF"/>
                </a:solidFill>
                <a:latin typeface="Calibri" panose="020F0502020204030204" pitchFamily="34" charset="0"/>
                <a:ea typeface="Calibri" panose="020F0502020204030204" pitchFamily="34" charset="0"/>
              </a:rPr>
            </a:br>
            <a:endParaRPr lang="en-US" sz="4100" i="1" dirty="0">
              <a:solidFill>
                <a:srgbClr val="FFFFFF"/>
              </a:solidFill>
            </a:endParaRPr>
          </a:p>
        </p:txBody>
      </p:sp>
      <p:sp>
        <p:nvSpPr>
          <p:cNvPr id="1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9925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
            <a:extLst>
              <a:ext uri="{FF2B5EF4-FFF2-40B4-BE49-F238E27FC236}">
                <a16:creationId xmlns:a16="http://schemas.microsoft.com/office/drawing/2014/main" id="{539C5F2D-8CCD-361C-FD38-1BFD677F75E8}"/>
              </a:ext>
            </a:extLst>
          </p:cNvPr>
          <p:cNvGraphicFramePr>
            <a:graphicFrameLocks noGrp="1"/>
          </p:cNvGraphicFramePr>
          <p:nvPr>
            <p:ph idx="1"/>
            <p:extLst>
              <p:ext uri="{D42A27DB-BD31-4B8C-83A1-F6EECF244321}">
                <p14:modId xmlns:p14="http://schemas.microsoft.com/office/powerpoint/2010/main" val="1732175034"/>
              </p:ext>
            </p:extLst>
          </p:nvPr>
        </p:nvGraphicFramePr>
        <p:xfrm>
          <a:off x="98854" y="1491049"/>
          <a:ext cx="12035480" cy="5222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68679" y="133518"/>
            <a:ext cx="6829562"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Things to look out for…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5833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orgiving one another"/>
          <p:cNvPicPr>
            <a:picLocks noChangeAspect="1" noChangeArrowheads="1"/>
          </p:cNvPicPr>
          <p:nvPr/>
        </p:nvPicPr>
        <p:blipFill rotWithShape="1">
          <a:blip r:embed="rId2">
            <a:extLst>
              <a:ext uri="{28A0092B-C50C-407E-A947-70E740481C1C}">
                <a14:useLocalDpi xmlns:a14="http://schemas.microsoft.com/office/drawing/2010/main" val="0"/>
              </a:ext>
            </a:extLst>
          </a:blip>
          <a:srcRect l="3843" t="12304" r="2298" b="10618"/>
          <a:stretch/>
        </p:blipFill>
        <p:spPr bwMode="auto">
          <a:xfrm>
            <a:off x="996778" y="266586"/>
            <a:ext cx="10116065" cy="636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2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US"/>
              <a:t>HOW do we forgive??</a:t>
            </a:r>
            <a:endParaRPr lang="en-US" dirty="0"/>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94945" y="1828799"/>
            <a:ext cx="11297054" cy="4837889"/>
          </a:xfrm>
        </p:spPr>
        <p:txBody>
          <a:bodyPr anchor="t">
            <a:noAutofit/>
          </a:bodyPr>
          <a:lstStyle/>
          <a:p>
            <a:r>
              <a:rPr lang="en-US" sz="3200" dirty="0"/>
              <a:t>So what is the solution? How do we forgive? There is a story of a woman in Egypt who son was murdered by ISIS… </a:t>
            </a:r>
          </a:p>
          <a:p>
            <a:r>
              <a:rPr lang="en-US" sz="3200" dirty="0"/>
              <a:t>Christ said in Matthew 18 Peter asked how many times should we forgive? Peter went up to 7, even though he probably can't even do it once! </a:t>
            </a:r>
          </a:p>
          <a:p>
            <a:r>
              <a:rPr lang="en-US" sz="3200" dirty="0"/>
              <a:t>What did I say? 7×70. What is the point? Don't count! </a:t>
            </a:r>
          </a:p>
          <a:p>
            <a:r>
              <a:rPr lang="en-US" sz="3200" dirty="0"/>
              <a:t>Peter is looking at OT approach of Justification, Christ is showing him a new way.</a:t>
            </a:r>
          </a:p>
          <a:p>
            <a:r>
              <a:rPr lang="en-US" sz="3200" dirty="0"/>
              <a:t>What is the real point behind what Christ said?? </a:t>
            </a:r>
          </a:p>
          <a:p>
            <a:pPr>
              <a:buFont typeface="Wingdings" panose="05000000000000000000" pitchFamily="2" charset="2"/>
              <a:buChar char="Ø"/>
            </a:pPr>
            <a:r>
              <a:rPr lang="en-US" sz="3200" b="1" dirty="0"/>
              <a:t>Telling us about who God is… And are we in His image??</a:t>
            </a:r>
          </a:p>
        </p:txBody>
      </p:sp>
    </p:spTree>
    <p:extLst>
      <p:ext uri="{BB962C8B-B14F-4D97-AF65-F5344CB8AC3E}">
        <p14:creationId xmlns:p14="http://schemas.microsoft.com/office/powerpoint/2010/main" val="238100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1 person, text that says '&quot;God's grace always assists a struggler, but this does not mean that a struggler is always in the position of a victor. What is important is not victory or the position of a victor, but rather the labor of striving towards God and devotion to Him. Though a man may be found in a weak state, that does not at all mean that he has been abandoned by God.&quot; St Fohn Maximovitch'"/>
          <p:cNvPicPr>
            <a:picLocks noChangeAspect="1" noChangeArrowheads="1"/>
          </p:cNvPicPr>
          <p:nvPr/>
        </p:nvPicPr>
        <p:blipFill rotWithShape="1">
          <a:blip r:embed="rId2">
            <a:extLst>
              <a:ext uri="{28A0092B-C50C-407E-A947-70E740481C1C}">
                <a14:useLocalDpi xmlns:a14="http://schemas.microsoft.com/office/drawing/2010/main" val="0"/>
              </a:ext>
            </a:extLst>
          </a:blip>
          <a:srcRect t="3410" b="5192"/>
          <a:stretch/>
        </p:blipFill>
        <p:spPr bwMode="auto">
          <a:xfrm>
            <a:off x="3132940" y="18443"/>
            <a:ext cx="6510413" cy="68395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30090" y="1957595"/>
            <a:ext cx="2370437" cy="2868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i="1" dirty="0">
                <a:latin typeface="Adobe Thai" panose="02040503050201020203" pitchFamily="18" charset="-34"/>
                <a:cs typeface="Adobe Thai" panose="02040503050201020203" pitchFamily="18" charset="-34"/>
              </a:rPr>
              <a:t>HOW do we forgive??</a:t>
            </a:r>
          </a:p>
        </p:txBody>
      </p:sp>
    </p:spTree>
    <p:extLst>
      <p:ext uri="{BB962C8B-B14F-4D97-AF65-F5344CB8AC3E}">
        <p14:creationId xmlns:p14="http://schemas.microsoft.com/office/powerpoint/2010/main" val="58007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42203" cy="2001795"/>
          </a:xfrm>
        </p:spPr>
        <p:txBody>
          <a:bodyPr>
            <a:normAutofit/>
          </a:bodyPr>
          <a:lstStyle/>
          <a:p>
            <a:r>
              <a:rPr lang="en-US" dirty="0"/>
              <a:t>Matthew 18: After Christ told Peter to forgive, 7x70 times, he told this Parable… </a:t>
            </a:r>
          </a:p>
        </p:txBody>
      </p:sp>
      <p:sp>
        <p:nvSpPr>
          <p:cNvPr id="3" name="Content Placeholder 2"/>
          <p:cNvSpPr>
            <a:spLocks noGrp="1"/>
          </p:cNvSpPr>
          <p:nvPr>
            <p:ph idx="1"/>
          </p:nvPr>
        </p:nvSpPr>
        <p:spPr>
          <a:xfrm>
            <a:off x="8023654" y="0"/>
            <a:ext cx="4168345" cy="7035114"/>
          </a:xfrm>
        </p:spPr>
        <p:txBody>
          <a:bodyPr>
            <a:normAutofit/>
          </a:bodyPr>
          <a:lstStyle/>
          <a:p>
            <a:r>
              <a:rPr lang="en-US" sz="4000" dirty="0"/>
              <a:t>Servant is forgiven 500 </a:t>
            </a:r>
            <a:r>
              <a:rPr lang="en-US" sz="4000" dirty="0" err="1"/>
              <a:t>denari</a:t>
            </a:r>
            <a:r>
              <a:rPr lang="en-US" sz="4000" dirty="0"/>
              <a:t> by master</a:t>
            </a:r>
          </a:p>
          <a:p>
            <a:r>
              <a:rPr lang="en-US" sz="4000" dirty="0"/>
              <a:t>Then refuses to forgive 50 </a:t>
            </a:r>
            <a:r>
              <a:rPr lang="en-US" sz="4000" dirty="0" err="1"/>
              <a:t>denari</a:t>
            </a:r>
            <a:r>
              <a:rPr lang="en-US" sz="4000" dirty="0"/>
              <a:t> to another servant</a:t>
            </a:r>
          </a:p>
          <a:p>
            <a:r>
              <a:rPr lang="en-US" sz="4000" dirty="0"/>
              <a:t>Master finds out then holds servant responsible for 500 again… </a:t>
            </a:r>
          </a:p>
          <a:p>
            <a:endParaRPr lang="en-US" dirty="0"/>
          </a:p>
        </p:txBody>
      </p:sp>
      <p:pic>
        <p:nvPicPr>
          <p:cNvPr id="1026" name="Picture 2" descr="Image result for forgiving one an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6597"/>
            <a:ext cx="7942203" cy="456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70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1 perso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41" y="2857"/>
            <a:ext cx="6434694" cy="685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6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45" y="-71480"/>
            <a:ext cx="11699789" cy="837599"/>
          </a:xfrm>
        </p:spPr>
        <p:txBody>
          <a:bodyPr>
            <a:normAutofit fontScale="90000"/>
          </a:bodyPr>
          <a:lstStyle/>
          <a:p>
            <a:r>
              <a:rPr lang="en-US" dirty="0"/>
              <a:t>HOW do I not just forget it, but actually love the person?</a:t>
            </a:r>
          </a:p>
        </p:txBody>
      </p:sp>
      <p:sp>
        <p:nvSpPr>
          <p:cNvPr id="3" name="Content Placeholder 2"/>
          <p:cNvSpPr>
            <a:spLocks noGrp="1"/>
          </p:cNvSpPr>
          <p:nvPr>
            <p:ph idx="1"/>
          </p:nvPr>
        </p:nvSpPr>
        <p:spPr>
          <a:xfrm>
            <a:off x="74141" y="889686"/>
            <a:ext cx="12175524" cy="5968314"/>
          </a:xfrm>
        </p:spPr>
        <p:txBody>
          <a:bodyPr>
            <a:normAutofit/>
          </a:bodyPr>
          <a:lstStyle/>
          <a:p>
            <a:r>
              <a:rPr lang="en-US" sz="3600" b="1" dirty="0">
                <a:solidFill>
                  <a:srgbClr val="FF0000"/>
                </a:solidFill>
              </a:rPr>
              <a:t>Connection with Christ. </a:t>
            </a:r>
            <a:r>
              <a:rPr lang="en-US" sz="3600" dirty="0"/>
              <a:t>It is </a:t>
            </a:r>
            <a:r>
              <a:rPr lang="en-US" sz="3600" u="sng" dirty="0"/>
              <a:t>impossible</a:t>
            </a:r>
            <a:r>
              <a:rPr lang="en-US" sz="3600" dirty="0"/>
              <a:t> to forgive unless you are connected - it cannot happen. Someone hurts your children, or judged you, or humiliated you. The solution is to dissolve into Christ. It is his strength and not yours. </a:t>
            </a:r>
          </a:p>
          <a:p>
            <a:r>
              <a:rPr lang="en-US" sz="3600" dirty="0"/>
              <a:t>When you are connected to Christ, you are satisfied and filled. Proverbs 27:7 says, "</a:t>
            </a:r>
            <a:r>
              <a:rPr lang="en-US" sz="3600" i="1" dirty="0"/>
              <a:t>One who is full loathes honey from the comb, but to the hungry even what is bitter tastes sweet.”</a:t>
            </a:r>
          </a:p>
          <a:p>
            <a:r>
              <a:rPr lang="en-US" sz="3600" dirty="0"/>
              <a:t>The closer you are, the smaller issue becomes. And the more filled you are, the more you forgive. As soon as you leave Christ for even a moment, you will hate you will get revenge you will go on the offensive and attack.</a:t>
            </a:r>
          </a:p>
          <a:p>
            <a:endParaRPr lang="en-US" dirty="0"/>
          </a:p>
        </p:txBody>
      </p:sp>
    </p:spTree>
    <p:extLst>
      <p:ext uri="{BB962C8B-B14F-4D97-AF65-F5344CB8AC3E}">
        <p14:creationId xmlns:p14="http://schemas.microsoft.com/office/powerpoint/2010/main" val="1937535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40" y="-203285"/>
            <a:ext cx="11394990" cy="1325563"/>
          </a:xfrm>
        </p:spPr>
        <p:txBody>
          <a:bodyPr/>
          <a:lstStyle/>
          <a:p>
            <a:r>
              <a:rPr lang="en-US" dirty="0"/>
              <a:t>Where does the Connection come from??</a:t>
            </a:r>
          </a:p>
        </p:txBody>
      </p:sp>
      <p:sp>
        <p:nvSpPr>
          <p:cNvPr id="3" name="Content Placeholder 2"/>
          <p:cNvSpPr>
            <a:spLocks noGrp="1"/>
          </p:cNvSpPr>
          <p:nvPr>
            <p:ph idx="1"/>
          </p:nvPr>
        </p:nvSpPr>
        <p:spPr>
          <a:xfrm>
            <a:off x="74141" y="1122278"/>
            <a:ext cx="12175524" cy="5735722"/>
          </a:xfrm>
        </p:spPr>
        <p:txBody>
          <a:bodyPr>
            <a:normAutofit/>
          </a:bodyPr>
          <a:lstStyle/>
          <a:p>
            <a:r>
              <a:rPr lang="en-US" sz="4000" b="1" dirty="0">
                <a:solidFill>
                  <a:srgbClr val="FF0000"/>
                </a:solidFill>
              </a:rPr>
              <a:t>“In your light, we shall see light” </a:t>
            </a:r>
            <a:r>
              <a:rPr lang="en-US" sz="4000" dirty="0"/>
              <a:t>So this means it is a lot of prayer, it is a lot of communion, is a lot of meditation, it is a lot of prostrations. You must forget the world as if you died to the world and live with Christ. </a:t>
            </a:r>
          </a:p>
          <a:p>
            <a:r>
              <a:rPr lang="en-US" sz="4000" dirty="0"/>
              <a:t>Christ also said, forgive me as I forgive others. So another solution, is to remind yourself of Christ's words. Look at what you have you done against God. If you are honest, you will see that it is greater. How many times have we stolen from God how many times have we betrayed him, hurt him, and not reciprocated his love?</a:t>
            </a:r>
          </a:p>
          <a:p>
            <a:endParaRPr lang="en-US" dirty="0"/>
          </a:p>
        </p:txBody>
      </p:sp>
    </p:spTree>
    <p:extLst>
      <p:ext uri="{BB962C8B-B14F-4D97-AF65-F5344CB8AC3E}">
        <p14:creationId xmlns:p14="http://schemas.microsoft.com/office/powerpoint/2010/main" val="275352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1 person, beard and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2849" y="0"/>
            <a:ext cx="48522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26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237"/>
            <a:ext cx="10515600" cy="1325563"/>
          </a:xfrm>
        </p:spPr>
        <p:txBody>
          <a:bodyPr/>
          <a:lstStyle/>
          <a:p>
            <a:r>
              <a:rPr lang="en-US" dirty="0"/>
              <a:t>HOW do we forgive??</a:t>
            </a:r>
          </a:p>
        </p:txBody>
      </p:sp>
      <p:sp>
        <p:nvSpPr>
          <p:cNvPr id="3" name="Content Placeholder 2"/>
          <p:cNvSpPr>
            <a:spLocks noGrp="1"/>
          </p:cNvSpPr>
          <p:nvPr>
            <p:ph idx="1"/>
          </p:nvPr>
        </p:nvSpPr>
        <p:spPr>
          <a:xfrm>
            <a:off x="74141" y="1804086"/>
            <a:ext cx="12175524" cy="5053914"/>
          </a:xfrm>
        </p:spPr>
        <p:txBody>
          <a:bodyPr>
            <a:normAutofit lnSpcReduction="10000"/>
          </a:bodyPr>
          <a:lstStyle/>
          <a:p>
            <a:r>
              <a:rPr lang="en-US" sz="4000" dirty="0"/>
              <a:t>David forgave Absalom his son, </a:t>
            </a:r>
            <a:r>
              <a:rPr lang="en-US" sz="4000" dirty="0" err="1"/>
              <a:t>Abaseer</a:t>
            </a:r>
            <a:r>
              <a:rPr lang="en-US" sz="4000" dirty="0"/>
              <a:t> his advisor, King Saul who tried to kill him. Why? Because he always had feelings of repentance over his own sins. Always remember testing, by being repentant it helped him to forgive others. </a:t>
            </a:r>
          </a:p>
          <a:p>
            <a:endParaRPr lang="en-US" sz="4000" dirty="0"/>
          </a:p>
          <a:p>
            <a:r>
              <a:rPr lang="en-US" sz="4000" dirty="0"/>
              <a:t>This is one of the biggest trials in our lives and one that leads us to paradise. Think of it as a test if you want to pass and get 100% on!</a:t>
            </a:r>
          </a:p>
          <a:p>
            <a:endParaRPr lang="en-US" dirty="0"/>
          </a:p>
        </p:txBody>
      </p:sp>
    </p:spTree>
    <p:extLst>
      <p:ext uri="{BB962C8B-B14F-4D97-AF65-F5344CB8AC3E}">
        <p14:creationId xmlns:p14="http://schemas.microsoft.com/office/powerpoint/2010/main" val="272305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23851" y="1371600"/>
            <a:ext cx="11496674" cy="520065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600" dirty="0">
                <a:solidFill>
                  <a:schemeClr val="tx1"/>
                </a:solidFill>
              </a:rPr>
              <a:t>Was asked by Nancy and Abouna, not sure why</a:t>
            </a:r>
          </a:p>
          <a:p>
            <a:pPr marL="457200" indent="-457200" algn="l">
              <a:buFont typeface="Arial" panose="020B0604020202020204" pitchFamily="34" charset="0"/>
              <a:buChar char="•"/>
            </a:pPr>
            <a:r>
              <a:rPr lang="en-US" sz="3600" dirty="0">
                <a:solidFill>
                  <a:schemeClr val="tx1"/>
                </a:solidFill>
              </a:rPr>
              <a:t>Many offered me sources of “material”…</a:t>
            </a:r>
          </a:p>
          <a:p>
            <a:pPr marL="457200" indent="-457200" algn="l">
              <a:buFont typeface="Arial" panose="020B0604020202020204" pitchFamily="34" charset="0"/>
              <a:buChar char="•"/>
            </a:pPr>
            <a:r>
              <a:rPr lang="en-US" sz="3600" dirty="0">
                <a:solidFill>
                  <a:schemeClr val="tx1"/>
                </a:solidFill>
              </a:rPr>
              <a:t>My qualifications:</a:t>
            </a:r>
          </a:p>
          <a:p>
            <a:pPr marL="914400" lvl="1" indent="-457200" algn="l">
              <a:buFont typeface="Arial" panose="020B0604020202020204" pitchFamily="34" charset="0"/>
              <a:buChar char="•"/>
            </a:pPr>
            <a:r>
              <a:rPr lang="en-US" sz="3200" dirty="0">
                <a:solidFill>
                  <a:schemeClr val="tx1"/>
                </a:solidFill>
              </a:rPr>
              <a:t>I’m an accountant</a:t>
            </a:r>
          </a:p>
          <a:p>
            <a:pPr marL="914400" lvl="1" indent="-457200" algn="l">
              <a:buFont typeface="Arial" panose="020B0604020202020204" pitchFamily="34" charset="0"/>
              <a:buChar char="•"/>
            </a:pPr>
            <a:r>
              <a:rPr lang="en-US" sz="3200" dirty="0">
                <a:solidFill>
                  <a:schemeClr val="tx1"/>
                </a:solidFill>
              </a:rPr>
              <a:t>I have a PhD in accounting</a:t>
            </a:r>
          </a:p>
          <a:p>
            <a:pPr marL="914400" lvl="1" indent="-457200" algn="l">
              <a:buFont typeface="Arial" panose="020B0604020202020204" pitchFamily="34" charset="0"/>
              <a:buChar char="•"/>
            </a:pPr>
            <a:r>
              <a:rPr lang="en-US" sz="3200" dirty="0">
                <a:solidFill>
                  <a:schemeClr val="tx1"/>
                </a:solidFill>
              </a:rPr>
              <a:t>I don’t have a degree in child psychology</a:t>
            </a:r>
          </a:p>
          <a:p>
            <a:pPr marL="914400" lvl="1" indent="-457200" algn="l">
              <a:buFont typeface="Arial" panose="020B0604020202020204" pitchFamily="34" charset="0"/>
              <a:buChar char="•"/>
            </a:pPr>
            <a:r>
              <a:rPr lang="en-US" sz="3200" dirty="0">
                <a:solidFill>
                  <a:schemeClr val="tx1"/>
                </a:solidFill>
              </a:rPr>
              <a:t>I don’t have a degree in marriage therapy or psychology or sociology or child behavior</a:t>
            </a:r>
          </a:p>
          <a:p>
            <a:pPr marL="914400" lvl="1" indent="-457200" algn="l">
              <a:buFont typeface="Arial" panose="020B0604020202020204" pitchFamily="34" charset="0"/>
              <a:buChar char="•"/>
            </a:pPr>
            <a:r>
              <a:rPr lang="en-US" sz="3200" dirty="0">
                <a:solidFill>
                  <a:schemeClr val="tx1"/>
                </a:solidFill>
              </a:rPr>
              <a:t>I don’t have grandkids or even a good track record with my own kids…</a:t>
            </a:r>
          </a:p>
          <a:p>
            <a:pPr marL="914400" lvl="1" indent="-457200" algn="l">
              <a:buFont typeface="Arial" panose="020B0604020202020204" pitchFamily="34" charset="0"/>
              <a:buChar char="•"/>
            </a:pPr>
            <a:endParaRPr lang="en-US" dirty="0">
              <a:solidFill>
                <a:schemeClr val="tx1"/>
              </a:solidFill>
            </a:endParaRPr>
          </a:p>
          <a:p>
            <a:endParaRPr lang="en-US" dirty="0"/>
          </a:p>
        </p:txBody>
      </p:sp>
      <p:pic>
        <p:nvPicPr>
          <p:cNvPr id="2" name="Picture 1">
            <a:extLst>
              <a:ext uri="{FF2B5EF4-FFF2-40B4-BE49-F238E27FC236}">
                <a16:creationId xmlns:a16="http://schemas.microsoft.com/office/drawing/2014/main" id="{30DD0E14-94FD-4BFD-B4E6-00EC08F5D19E}"/>
              </a:ext>
            </a:extLst>
          </p:cNvPr>
          <p:cNvPicPr>
            <a:picLocks noChangeAspect="1"/>
          </p:cNvPicPr>
          <p:nvPr/>
        </p:nvPicPr>
        <p:blipFill>
          <a:blip r:embed="rId2"/>
          <a:stretch>
            <a:fillRect/>
          </a:stretch>
        </p:blipFill>
        <p:spPr>
          <a:xfrm>
            <a:off x="0" y="152400"/>
            <a:ext cx="12192000" cy="926129"/>
          </a:xfrm>
          <a:prstGeom prst="rect">
            <a:avLst/>
          </a:prstGeom>
        </p:spPr>
      </p:pic>
    </p:spTree>
    <p:extLst>
      <p:ext uri="{BB962C8B-B14F-4D97-AF65-F5344CB8AC3E}">
        <p14:creationId xmlns:p14="http://schemas.microsoft.com/office/powerpoint/2010/main" val="11774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4545" y="-71480"/>
            <a:ext cx="11699789" cy="837599"/>
          </a:xfrm>
        </p:spPr>
        <p:txBody>
          <a:bodyPr>
            <a:normAutofit fontScale="90000"/>
          </a:bodyPr>
          <a:lstStyle/>
          <a:p>
            <a:r>
              <a:rPr lang="en-US" dirty="0"/>
              <a:t>HOW do I not just forget it, but actually love the person?</a:t>
            </a:r>
          </a:p>
        </p:txBody>
      </p:sp>
      <p:sp>
        <p:nvSpPr>
          <p:cNvPr id="4" name="Content Placeholder 2"/>
          <p:cNvSpPr txBox="1">
            <a:spLocks/>
          </p:cNvSpPr>
          <p:nvPr/>
        </p:nvSpPr>
        <p:spPr>
          <a:xfrm>
            <a:off x="0" y="1000897"/>
            <a:ext cx="12134334" cy="5857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FF0000"/>
                </a:solidFill>
              </a:rPr>
              <a:t>Think about forgiveness. </a:t>
            </a:r>
            <a:r>
              <a:rPr lang="en-US" sz="3600" dirty="0"/>
              <a:t>Don’t think about the person. Think that God allowed this for a reason. Focus on that. Nice story about David…</a:t>
            </a:r>
          </a:p>
          <a:p>
            <a:endParaRPr lang="en-US" dirty="0"/>
          </a:p>
        </p:txBody>
      </p:sp>
    </p:spTree>
    <p:extLst>
      <p:ext uri="{BB962C8B-B14F-4D97-AF65-F5344CB8AC3E}">
        <p14:creationId xmlns:p14="http://schemas.microsoft.com/office/powerpoint/2010/main" val="3000390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4545" y="-71480"/>
            <a:ext cx="11699789" cy="837599"/>
          </a:xfrm>
        </p:spPr>
        <p:txBody>
          <a:bodyPr>
            <a:normAutofit fontScale="90000"/>
          </a:bodyPr>
          <a:lstStyle/>
          <a:p>
            <a:r>
              <a:rPr lang="en-US" dirty="0"/>
              <a:t>HOW do I not just forget it, but actually love the person?</a:t>
            </a:r>
          </a:p>
        </p:txBody>
      </p:sp>
      <p:sp>
        <p:nvSpPr>
          <p:cNvPr id="4" name="Content Placeholder 2"/>
          <p:cNvSpPr txBox="1">
            <a:spLocks/>
          </p:cNvSpPr>
          <p:nvPr/>
        </p:nvSpPr>
        <p:spPr>
          <a:xfrm>
            <a:off x="0" y="1000897"/>
            <a:ext cx="12134334" cy="5857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FF0000"/>
                </a:solidFill>
              </a:rPr>
              <a:t>Think about forgiveness. </a:t>
            </a:r>
            <a:r>
              <a:rPr lang="en-US" sz="3600" dirty="0"/>
              <a:t>Don’t think about the person. Think that God allowed this for a reason. Focus on that. Nice story about David…</a:t>
            </a:r>
          </a:p>
          <a:p>
            <a:pPr>
              <a:lnSpc>
                <a:spcPct val="100000"/>
              </a:lnSpc>
              <a:spcBef>
                <a:spcPts val="0"/>
              </a:spcBef>
            </a:pPr>
            <a:r>
              <a:rPr lang="en-US" sz="3600" b="1" dirty="0">
                <a:solidFill>
                  <a:srgbClr val="FF0000"/>
                </a:solidFill>
              </a:rPr>
              <a:t>Think about Heaven. </a:t>
            </a:r>
            <a:r>
              <a:rPr lang="en-US" sz="3600" dirty="0">
                <a:solidFill>
                  <a:prstClr val="black"/>
                </a:solidFill>
              </a:rPr>
              <a:t>Don’t value the world. If you realize that you haven’t lost heaven, it makes it all better. Nice story from St. Stephen…</a:t>
            </a:r>
          </a:p>
          <a:p>
            <a:endParaRPr lang="en-US" dirty="0"/>
          </a:p>
        </p:txBody>
      </p:sp>
    </p:spTree>
    <p:extLst>
      <p:ext uri="{BB962C8B-B14F-4D97-AF65-F5344CB8AC3E}">
        <p14:creationId xmlns:p14="http://schemas.microsoft.com/office/powerpoint/2010/main" val="3258323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4545" y="-71480"/>
            <a:ext cx="11699789" cy="837599"/>
          </a:xfrm>
        </p:spPr>
        <p:txBody>
          <a:bodyPr>
            <a:normAutofit fontScale="90000"/>
          </a:bodyPr>
          <a:lstStyle/>
          <a:p>
            <a:r>
              <a:rPr lang="en-US" dirty="0"/>
              <a:t>HOW do I not just forget it, but actually love the person?</a:t>
            </a:r>
          </a:p>
        </p:txBody>
      </p:sp>
      <p:sp>
        <p:nvSpPr>
          <p:cNvPr id="4" name="Content Placeholder 2"/>
          <p:cNvSpPr txBox="1">
            <a:spLocks/>
          </p:cNvSpPr>
          <p:nvPr/>
        </p:nvSpPr>
        <p:spPr>
          <a:xfrm>
            <a:off x="0" y="1000897"/>
            <a:ext cx="12134334" cy="5857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FF0000"/>
                </a:solidFill>
              </a:rPr>
              <a:t>Think about forgiveness. </a:t>
            </a:r>
            <a:r>
              <a:rPr lang="en-US" sz="3600" dirty="0"/>
              <a:t>Don’t think about the person. Think that God allowed this for a reason. Focus on that. Nice story about David…</a:t>
            </a:r>
          </a:p>
          <a:p>
            <a:pPr>
              <a:lnSpc>
                <a:spcPct val="100000"/>
              </a:lnSpc>
              <a:spcBef>
                <a:spcPts val="0"/>
              </a:spcBef>
            </a:pPr>
            <a:r>
              <a:rPr lang="en-US" sz="3600" b="1" dirty="0">
                <a:solidFill>
                  <a:srgbClr val="FF0000"/>
                </a:solidFill>
              </a:rPr>
              <a:t>Think about Heaven. </a:t>
            </a:r>
            <a:r>
              <a:rPr lang="en-US" sz="3600" dirty="0">
                <a:solidFill>
                  <a:prstClr val="black"/>
                </a:solidFill>
              </a:rPr>
              <a:t>Don’t value the world. If you realize that you haven’t lost heaven, it makes it all better. Nice story from St. Stephen…</a:t>
            </a:r>
          </a:p>
          <a:p>
            <a:pPr>
              <a:lnSpc>
                <a:spcPct val="100000"/>
              </a:lnSpc>
              <a:spcBef>
                <a:spcPts val="0"/>
              </a:spcBef>
            </a:pPr>
            <a:r>
              <a:rPr lang="en-US" sz="3600" b="1" dirty="0">
                <a:solidFill>
                  <a:srgbClr val="FF0000"/>
                </a:solidFill>
              </a:rPr>
              <a:t>Think about Your sins. </a:t>
            </a:r>
            <a:r>
              <a:rPr lang="en-US" sz="3600" dirty="0">
                <a:solidFill>
                  <a:prstClr val="black"/>
                </a:solidFill>
              </a:rPr>
              <a:t>“To whom little is forgiven, the same loves little”. Let me replace that </a:t>
            </a:r>
            <a:r>
              <a:rPr lang="en-US" sz="3600">
                <a:solidFill>
                  <a:prstClr val="black"/>
                </a:solidFill>
              </a:rPr>
              <a:t>with ‘forgives’ little..</a:t>
            </a:r>
            <a:endParaRPr lang="en-US" sz="3600" dirty="0">
              <a:solidFill>
                <a:prstClr val="black"/>
              </a:solidFill>
            </a:endParaRPr>
          </a:p>
          <a:p>
            <a:pPr>
              <a:lnSpc>
                <a:spcPct val="100000"/>
              </a:lnSpc>
              <a:spcBef>
                <a:spcPts val="0"/>
              </a:spcBef>
            </a:pPr>
            <a:endParaRPr lang="en-US" sz="3600" dirty="0">
              <a:solidFill>
                <a:prstClr val="black"/>
              </a:solidFill>
            </a:endParaRPr>
          </a:p>
          <a:p>
            <a:endParaRPr lang="en-US" dirty="0"/>
          </a:p>
        </p:txBody>
      </p:sp>
    </p:spTree>
    <p:extLst>
      <p:ext uri="{BB962C8B-B14F-4D97-AF65-F5344CB8AC3E}">
        <p14:creationId xmlns:p14="http://schemas.microsoft.com/office/powerpoint/2010/main" val="4016735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1" y="175655"/>
            <a:ext cx="3385751" cy="1649970"/>
          </a:xfrm>
        </p:spPr>
        <p:txBody>
          <a:bodyPr/>
          <a:lstStyle/>
          <a:p>
            <a:pPr algn="ctr"/>
            <a:r>
              <a:rPr lang="en-US" dirty="0"/>
              <a:t>Who is the real enemy??</a:t>
            </a:r>
          </a:p>
        </p:txBody>
      </p:sp>
      <p:sp>
        <p:nvSpPr>
          <p:cNvPr id="3" name="Content Placeholder 2"/>
          <p:cNvSpPr>
            <a:spLocks noGrp="1"/>
          </p:cNvSpPr>
          <p:nvPr>
            <p:ph idx="1"/>
          </p:nvPr>
        </p:nvSpPr>
        <p:spPr>
          <a:xfrm>
            <a:off x="3459892" y="175654"/>
            <a:ext cx="8641492" cy="6620561"/>
          </a:xfrm>
        </p:spPr>
        <p:txBody>
          <a:bodyPr>
            <a:normAutofit lnSpcReduction="10000"/>
          </a:bodyPr>
          <a:lstStyle/>
          <a:p>
            <a:pPr marL="0" indent="0">
              <a:buNone/>
            </a:pPr>
            <a:r>
              <a:rPr lang="en-US" sz="3200" dirty="0"/>
              <a:t>“The Devil cunningly induces us – instead of irritating us against himself – to notice our neighbors’ sins, to make us spiteful and angry with others, and to awaken our contempt towards them, thus keeping us in enmity with our neighbors, and with the Lord God Himself. Therefore, we must despise the sins, the faults themselves, and not our brother who commits them at the Devil’s instigation, through infirmity and habit; we must pity him, and gently and lovingly instruct </a:t>
            </a:r>
            <a:r>
              <a:rPr lang="en-US" sz="3200" dirty="0" err="1"/>
              <a:t>him,as</a:t>
            </a:r>
            <a:r>
              <a:rPr lang="en-US" sz="3200" dirty="0"/>
              <a:t> one who forgets himself, or who is sick, as a prisoner and the slave of his sin. But our animosity, our anger towards the sinner only increases his sickness, oblivion, and spiritual bondage, instead of lessening them.”</a:t>
            </a:r>
          </a:p>
          <a:p>
            <a:pPr marL="0" indent="0">
              <a:buNone/>
            </a:pPr>
            <a:r>
              <a:rPr lang="en-US" sz="3200" i="1" dirty="0"/>
              <a:t>---St. John of </a:t>
            </a:r>
            <a:r>
              <a:rPr lang="en-US" sz="3200" i="1" dirty="0" err="1"/>
              <a:t>Kronstadt</a:t>
            </a:r>
            <a:r>
              <a:rPr lang="en-US" sz="3200" i="1" dirty="0"/>
              <a:t>, My Life in Christ</a:t>
            </a:r>
          </a:p>
          <a:p>
            <a:endParaRPr lang="en-US" dirty="0"/>
          </a:p>
        </p:txBody>
      </p:sp>
      <p:pic>
        <p:nvPicPr>
          <p:cNvPr id="1026" name="Picture 2" descr="Image may contain: 1 person, be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274"/>
            <a:ext cx="3400425"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6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249664" cy="6858000"/>
          </a:xfrm>
        </p:spPr>
        <p:txBody>
          <a:bodyPr>
            <a:normAutofit fontScale="92500" lnSpcReduction="10000"/>
          </a:bodyPr>
          <a:lstStyle/>
          <a:p>
            <a:pPr marL="0" indent="0" algn="ctr">
              <a:buNone/>
            </a:pPr>
            <a:r>
              <a:rPr lang="en-US" sz="3800" i="1" dirty="0"/>
              <a:t>“Love demands discretion, and discretion, in turn, is an art. If you are unfamiliar with the art of love, then you do not know how to love. Love overlooks the flaws of our brother. It forgives mistakes. It tolerates bad habits. It gives way to obstinacy. It avoids criticism. It is oblivious to sarcasm. It disperses suspicions. It does not accept slander. It does not pass judgment or debase others publicly. It covers all shortcomings in a polite and brave manner. “Love suffers long and is kind; love does not envy; love does not parade itself, is not puffed up; does not behave rudely, does not seek its own, is not provoked, thinks no evil” (1 Cor. 13:4-6), thunders the Apostle Paul. Love, through its simplicity and sincerity, is unaware of evil. It is crystal clear like water from a pristine lake. No fierce wave of evil or deceit can disturb it. The person who loves is the greatest victor in the spiritual battle. He wins using a smile and kindness.”</a:t>
            </a:r>
          </a:p>
          <a:p>
            <a:pPr marL="0" indent="0" algn="ctr">
              <a:buNone/>
            </a:pPr>
            <a:r>
              <a:rPr lang="en-US" sz="3000" dirty="0"/>
              <a:t>– ‘Art of Salvation’ Elder Ephraim </a:t>
            </a:r>
          </a:p>
          <a:p>
            <a:endParaRPr lang="en-US" dirty="0"/>
          </a:p>
        </p:txBody>
      </p:sp>
    </p:spTree>
    <p:extLst>
      <p:ext uri="{BB962C8B-B14F-4D97-AF65-F5344CB8AC3E}">
        <p14:creationId xmlns:p14="http://schemas.microsoft.com/office/powerpoint/2010/main" val="1854230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237"/>
            <a:ext cx="10515600" cy="1325563"/>
          </a:xfrm>
        </p:spPr>
        <p:txBody>
          <a:bodyPr/>
          <a:lstStyle/>
          <a:p>
            <a:r>
              <a:rPr lang="en-US" dirty="0"/>
              <a:t>In Summary…</a:t>
            </a:r>
          </a:p>
        </p:txBody>
      </p:sp>
      <p:sp>
        <p:nvSpPr>
          <p:cNvPr id="3" name="Content Placeholder 2"/>
          <p:cNvSpPr>
            <a:spLocks noGrp="1"/>
          </p:cNvSpPr>
          <p:nvPr>
            <p:ph idx="1"/>
          </p:nvPr>
        </p:nvSpPr>
        <p:spPr>
          <a:xfrm>
            <a:off x="74141" y="1089326"/>
            <a:ext cx="12175524" cy="5768674"/>
          </a:xfrm>
        </p:spPr>
        <p:txBody>
          <a:bodyPr>
            <a:normAutofit/>
          </a:bodyPr>
          <a:lstStyle/>
          <a:p>
            <a:r>
              <a:rPr lang="en-US" sz="4000" dirty="0"/>
              <a:t>Christ Forgave me</a:t>
            </a:r>
          </a:p>
          <a:p>
            <a:r>
              <a:rPr lang="en-US" sz="4000" dirty="0"/>
              <a:t>I am in the Image of Christ and strive to be like Christ</a:t>
            </a:r>
          </a:p>
          <a:p>
            <a:r>
              <a:rPr lang="en-US" sz="4000" dirty="0"/>
              <a:t>Then I must forgive in the same way</a:t>
            </a:r>
          </a:p>
          <a:p>
            <a:endParaRPr lang="en-US" sz="4000" dirty="0"/>
          </a:p>
          <a:p>
            <a:pPr marL="0" indent="0">
              <a:buNone/>
            </a:pPr>
            <a:r>
              <a:rPr lang="en-US" sz="4000" i="1" dirty="0">
                <a:ln w="0"/>
                <a:solidFill>
                  <a:schemeClr val="accent1"/>
                </a:solidFill>
                <a:effectLst>
                  <a:outerShdw blurRad="38100" dist="25400" dir="5400000" algn="ctr" rotWithShape="0">
                    <a:srgbClr val="6E747A">
                      <a:alpha val="43000"/>
                    </a:srgbClr>
                  </a:outerShdw>
                </a:effectLst>
              </a:rPr>
              <a:t>“Loving one's enemies does not mean loving wickedness, theft, ungodliness, or adultery. </a:t>
            </a:r>
          </a:p>
          <a:p>
            <a:pPr marL="0" indent="0">
              <a:buNone/>
            </a:pPr>
            <a:r>
              <a:rPr lang="en-US" sz="4000" i="1" dirty="0">
                <a:ln w="0"/>
                <a:solidFill>
                  <a:schemeClr val="accent1"/>
                </a:solidFill>
                <a:effectLst>
                  <a:outerShdw blurRad="38100" dist="25400" dir="5400000" algn="ctr" rotWithShape="0">
                    <a:srgbClr val="6E747A">
                      <a:alpha val="43000"/>
                    </a:srgbClr>
                  </a:outerShdw>
                </a:effectLst>
              </a:rPr>
              <a:t>Rather, it means loving the thief, the ungodly person, and the adulterer. Not as far as he sins, but as he is a man and is the work of God.” </a:t>
            </a:r>
            <a:r>
              <a:rPr lang="en-US" sz="3600" dirty="0"/>
              <a:t>--- St. Clement of Alexandria</a:t>
            </a:r>
            <a:endParaRPr lang="en-US" sz="4000" dirty="0"/>
          </a:p>
          <a:p>
            <a:endParaRPr lang="en-US" dirty="0"/>
          </a:p>
        </p:txBody>
      </p:sp>
    </p:spTree>
    <p:extLst>
      <p:ext uri="{BB962C8B-B14F-4D97-AF65-F5344CB8AC3E}">
        <p14:creationId xmlns:p14="http://schemas.microsoft.com/office/powerpoint/2010/main" val="341910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E8D2-6977-4770-BE3C-E579BE9329F7}"/>
              </a:ext>
            </a:extLst>
          </p:cNvPr>
          <p:cNvSpPr>
            <a:spLocks noGrp="1"/>
          </p:cNvSpPr>
          <p:nvPr>
            <p:ph type="title"/>
          </p:nvPr>
        </p:nvSpPr>
        <p:spPr>
          <a:xfrm>
            <a:off x="6096000" y="2810314"/>
            <a:ext cx="5875506" cy="1143000"/>
          </a:xfrm>
        </p:spPr>
        <p:txBody>
          <a:bodyPr>
            <a:normAutofit/>
          </a:bodyPr>
          <a:lstStyle/>
          <a:p>
            <a:r>
              <a:rPr lang="en-US" sz="5400" i="1" dirty="0">
                <a:latin typeface="Adobe Thai" panose="02040503050201020203" pitchFamily="18" charset="-34"/>
                <a:cs typeface="Adobe Thai" panose="02040503050201020203" pitchFamily="18" charset="-34"/>
              </a:rPr>
              <a:t>Tips on how to fight….</a:t>
            </a:r>
          </a:p>
        </p:txBody>
      </p:sp>
      <p:pic>
        <p:nvPicPr>
          <p:cNvPr id="6" name="Picture 5">
            <a:extLst>
              <a:ext uri="{FF2B5EF4-FFF2-40B4-BE49-F238E27FC236}">
                <a16:creationId xmlns:a16="http://schemas.microsoft.com/office/drawing/2014/main" id="{B7AF9173-D7AB-4956-9BF1-9CA6FC4B1AB5}"/>
              </a:ext>
            </a:extLst>
          </p:cNvPr>
          <p:cNvPicPr>
            <a:picLocks noChangeAspect="1"/>
          </p:cNvPicPr>
          <p:nvPr/>
        </p:nvPicPr>
        <p:blipFill rotWithShape="1">
          <a:blip r:embed="rId2"/>
          <a:srcRect b="25485"/>
          <a:stretch/>
        </p:blipFill>
        <p:spPr>
          <a:xfrm>
            <a:off x="0" y="18655"/>
            <a:ext cx="5791200" cy="6473001"/>
          </a:xfrm>
          <a:prstGeom prst="rect">
            <a:avLst/>
          </a:prstGeom>
        </p:spPr>
      </p:pic>
      <p:sp>
        <p:nvSpPr>
          <p:cNvPr id="7" name="TextBox 6">
            <a:extLst>
              <a:ext uri="{FF2B5EF4-FFF2-40B4-BE49-F238E27FC236}">
                <a16:creationId xmlns:a16="http://schemas.microsoft.com/office/drawing/2014/main" id="{C101CC3A-3690-4FBC-A54A-18FFBF10CFA2}"/>
              </a:ext>
            </a:extLst>
          </p:cNvPr>
          <p:cNvSpPr txBox="1"/>
          <p:nvPr/>
        </p:nvSpPr>
        <p:spPr>
          <a:xfrm>
            <a:off x="1964988" y="6302301"/>
            <a:ext cx="998706" cy="461665"/>
          </a:xfrm>
          <a:prstGeom prst="rect">
            <a:avLst/>
          </a:prstGeom>
          <a:noFill/>
        </p:spPr>
        <p:txBody>
          <a:bodyPr wrap="square" rtlCol="0">
            <a:spAutoFit/>
          </a:bodyPr>
          <a:lstStyle/>
          <a:p>
            <a:r>
              <a:rPr lang="en-US" sz="2400" b="1" dirty="0">
                <a:solidFill>
                  <a:srgbClr val="FF0000"/>
                </a:solidFill>
              </a:rPr>
              <a:t>You’re</a:t>
            </a:r>
          </a:p>
        </p:txBody>
      </p:sp>
      <p:cxnSp>
        <p:nvCxnSpPr>
          <p:cNvPr id="9" name="Straight Connector 8">
            <a:extLst>
              <a:ext uri="{FF2B5EF4-FFF2-40B4-BE49-F238E27FC236}">
                <a16:creationId xmlns:a16="http://schemas.microsoft.com/office/drawing/2014/main" id="{EB09DE9E-6E50-4B4A-8CC4-82A7B1BB153A}"/>
              </a:ext>
            </a:extLst>
          </p:cNvPr>
          <p:cNvCxnSpPr>
            <a:cxnSpLocks/>
          </p:cNvCxnSpPr>
          <p:nvPr/>
        </p:nvCxnSpPr>
        <p:spPr>
          <a:xfrm>
            <a:off x="2143143" y="6302301"/>
            <a:ext cx="668335"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7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7" y="-178573"/>
            <a:ext cx="10515600" cy="1325563"/>
          </a:xfrm>
        </p:spPr>
        <p:txBody>
          <a:bodyPr>
            <a:normAutofit/>
          </a:bodyPr>
          <a:lstStyle/>
          <a:p>
            <a:r>
              <a:rPr lang="en-US" sz="6000" dirty="0">
                <a:latin typeface="Adobe Thai" panose="02040503050201020203" pitchFamily="18" charset="-34"/>
                <a:cs typeface="Adobe Thai" panose="02040503050201020203" pitchFamily="18" charset="-34"/>
              </a:rPr>
              <a:t>Forgiveness of Others…</a:t>
            </a:r>
          </a:p>
        </p:txBody>
      </p:sp>
      <p:sp>
        <p:nvSpPr>
          <p:cNvPr id="3" name="Content Placeholder 2"/>
          <p:cNvSpPr>
            <a:spLocks noGrp="1"/>
          </p:cNvSpPr>
          <p:nvPr>
            <p:ph idx="1"/>
          </p:nvPr>
        </p:nvSpPr>
        <p:spPr>
          <a:xfrm>
            <a:off x="74141" y="1252151"/>
            <a:ext cx="12175524" cy="5605849"/>
          </a:xfrm>
        </p:spPr>
        <p:txBody>
          <a:bodyPr>
            <a:normAutofit lnSpcReduction="10000"/>
          </a:bodyPr>
          <a:lstStyle/>
          <a:p>
            <a:r>
              <a:rPr lang="en-US" sz="3600" dirty="0"/>
              <a:t>How can someone forgive and forget? This is starting all things anew. </a:t>
            </a:r>
          </a:p>
          <a:p>
            <a:endParaRPr lang="en-US" sz="3600" dirty="0"/>
          </a:p>
          <a:p>
            <a:r>
              <a:rPr lang="en-US" sz="3600" dirty="0"/>
              <a:t>One thing that God creates in us is the ability to forgive. This is not something natural and it's not something human.</a:t>
            </a:r>
          </a:p>
          <a:p>
            <a:endParaRPr lang="en-US" sz="3600" dirty="0"/>
          </a:p>
          <a:p>
            <a:r>
              <a:rPr lang="en-US" sz="3600" dirty="0"/>
              <a:t>We say this in the Lords prayer all the time. But when it’s real, it doesn't come out of your mouth nearly as easy….</a:t>
            </a:r>
          </a:p>
          <a:p>
            <a:endParaRPr lang="en-US" sz="3600" dirty="0"/>
          </a:p>
          <a:p>
            <a:pPr marL="0" indent="0" algn="ctr">
              <a:buNone/>
            </a:pPr>
            <a:r>
              <a:rPr lang="en-US" sz="4400" b="1" i="1" dirty="0">
                <a:solidFill>
                  <a:schemeClr val="accent1">
                    <a:lumMod val="75000"/>
                  </a:schemeClr>
                </a:solidFill>
              </a:rPr>
              <a:t>This is a </a:t>
            </a:r>
            <a:r>
              <a:rPr lang="en-US" sz="4400" b="1" i="1" u="sng" dirty="0">
                <a:solidFill>
                  <a:schemeClr val="accent1">
                    <a:lumMod val="75000"/>
                  </a:schemeClr>
                </a:solidFill>
              </a:rPr>
              <a:t>spiritual</a:t>
            </a:r>
            <a:r>
              <a:rPr lang="en-US" sz="4400" b="1" i="1" dirty="0">
                <a:solidFill>
                  <a:schemeClr val="accent1">
                    <a:lumMod val="75000"/>
                  </a:schemeClr>
                </a:solidFill>
              </a:rPr>
              <a:t> endeavor... </a:t>
            </a:r>
          </a:p>
          <a:p>
            <a:endParaRPr lang="en-US" dirty="0"/>
          </a:p>
          <a:p>
            <a:endParaRPr lang="en-US" dirty="0"/>
          </a:p>
          <a:p>
            <a:endParaRPr lang="en-US" dirty="0"/>
          </a:p>
        </p:txBody>
      </p:sp>
    </p:spTree>
    <p:extLst>
      <p:ext uri="{BB962C8B-B14F-4D97-AF65-F5344CB8AC3E}">
        <p14:creationId xmlns:p14="http://schemas.microsoft.com/office/powerpoint/2010/main" val="276804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7" y="-178573"/>
            <a:ext cx="10515600" cy="1325563"/>
          </a:xfrm>
        </p:spPr>
        <p:txBody>
          <a:bodyPr/>
          <a:lstStyle/>
          <a:p>
            <a:r>
              <a:rPr lang="en-US" dirty="0"/>
              <a:t>Forgiveness of Others</a:t>
            </a:r>
          </a:p>
        </p:txBody>
      </p:sp>
      <p:sp>
        <p:nvSpPr>
          <p:cNvPr id="3" name="Content Placeholder 2"/>
          <p:cNvSpPr>
            <a:spLocks noGrp="1"/>
          </p:cNvSpPr>
          <p:nvPr>
            <p:ph idx="1"/>
          </p:nvPr>
        </p:nvSpPr>
        <p:spPr>
          <a:xfrm>
            <a:off x="74141" y="1252151"/>
            <a:ext cx="12175524" cy="5605849"/>
          </a:xfrm>
        </p:spPr>
        <p:txBody>
          <a:bodyPr>
            <a:normAutofit/>
          </a:bodyPr>
          <a:lstStyle/>
          <a:p>
            <a:pPr marL="0" indent="0">
              <a:buNone/>
            </a:pPr>
            <a:r>
              <a:rPr lang="en-US" sz="4800" i="1" dirty="0">
                <a:ln w="0"/>
                <a:solidFill>
                  <a:schemeClr val="accent1"/>
                </a:solidFill>
                <a:effectLst>
                  <a:outerShdw blurRad="38100" dist="25400" dir="5400000" algn="ctr" rotWithShape="0">
                    <a:srgbClr val="6E747A">
                      <a:alpha val="43000"/>
                    </a:srgbClr>
                  </a:outerShdw>
                </a:effectLst>
              </a:rPr>
              <a:t>“Each person must bear the weaknesses of others. Who is perfect? Who can boast that he has kept his heart undefiled? Hence, we are all sick, and whoever condemns his brother does not perceive that he himself is sick, because a sick person does not condemn another sick person.” –</a:t>
            </a:r>
          </a:p>
          <a:p>
            <a:pPr marL="0" indent="0">
              <a:buNone/>
            </a:pPr>
            <a:r>
              <a:rPr lang="en-US" sz="4800" i="1" dirty="0">
                <a:ln w="0"/>
                <a:solidFill>
                  <a:schemeClr val="accent1"/>
                </a:solidFill>
                <a:effectLst>
                  <a:outerShdw blurRad="38100" dist="25400" dir="5400000" algn="ctr" rotWithShape="0">
                    <a:srgbClr val="6E747A">
                      <a:alpha val="43000"/>
                    </a:srgbClr>
                  </a:outerShdw>
                </a:effectLst>
              </a:rPr>
              <a:t>---</a:t>
            </a:r>
            <a:r>
              <a:rPr lang="en-US" sz="4800" dirty="0"/>
              <a:t>Elder Ephraim of Saint Anthony's monastery</a:t>
            </a:r>
          </a:p>
          <a:p>
            <a:endParaRPr lang="en-US" dirty="0"/>
          </a:p>
          <a:p>
            <a:endParaRPr lang="en-US" dirty="0"/>
          </a:p>
          <a:p>
            <a:endParaRPr lang="en-US" dirty="0"/>
          </a:p>
        </p:txBody>
      </p:sp>
    </p:spTree>
    <p:extLst>
      <p:ext uri="{BB962C8B-B14F-4D97-AF65-F5344CB8AC3E}">
        <p14:creationId xmlns:p14="http://schemas.microsoft.com/office/powerpoint/2010/main" val="270916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7" y="-178573"/>
            <a:ext cx="10515600" cy="1325563"/>
          </a:xfrm>
        </p:spPr>
        <p:txBody>
          <a:bodyPr/>
          <a:lstStyle/>
          <a:p>
            <a:r>
              <a:rPr lang="en-US" dirty="0"/>
              <a:t>Forgiveness of Others</a:t>
            </a:r>
          </a:p>
        </p:txBody>
      </p:sp>
      <p:sp>
        <p:nvSpPr>
          <p:cNvPr id="3" name="Content Placeholder 2"/>
          <p:cNvSpPr>
            <a:spLocks noGrp="1"/>
          </p:cNvSpPr>
          <p:nvPr>
            <p:ph idx="1"/>
          </p:nvPr>
        </p:nvSpPr>
        <p:spPr>
          <a:xfrm>
            <a:off x="74141" y="1252151"/>
            <a:ext cx="12175524" cy="5605849"/>
          </a:xfrm>
        </p:spPr>
        <p:txBody>
          <a:bodyPr>
            <a:normAutofit/>
          </a:bodyPr>
          <a:lstStyle/>
          <a:p>
            <a:pPr marL="0" indent="0">
              <a:buNone/>
            </a:pPr>
            <a:r>
              <a:rPr lang="en-US" sz="4800" i="1" dirty="0">
                <a:ln w="0"/>
                <a:solidFill>
                  <a:schemeClr val="accent1"/>
                </a:solidFill>
                <a:effectLst>
                  <a:outerShdw blurRad="38100" dist="25400" dir="5400000" algn="ctr" rotWithShape="0">
                    <a:srgbClr val="6E747A">
                      <a:alpha val="43000"/>
                    </a:srgbClr>
                  </a:outerShdw>
                </a:effectLst>
              </a:rPr>
              <a:t>“Each person must bear the weaknesses of others. Who is perfect? Who can boast that he has kept his heart undefiled? Hence, we are all sick, and whoever condemns his brother does not perceive that he himself is sick, because a sick person does not condemn another sick person.” –</a:t>
            </a:r>
          </a:p>
          <a:p>
            <a:pPr marL="0" indent="0">
              <a:buNone/>
            </a:pPr>
            <a:r>
              <a:rPr lang="en-US" sz="4800" i="1" dirty="0">
                <a:ln w="0"/>
                <a:solidFill>
                  <a:schemeClr val="accent1"/>
                </a:solidFill>
                <a:effectLst>
                  <a:outerShdw blurRad="38100" dist="25400" dir="5400000" algn="ctr" rotWithShape="0">
                    <a:srgbClr val="6E747A">
                      <a:alpha val="43000"/>
                    </a:srgbClr>
                  </a:outerShdw>
                </a:effectLst>
              </a:rPr>
              <a:t>---</a:t>
            </a:r>
            <a:r>
              <a:rPr lang="en-US" sz="4800" dirty="0"/>
              <a:t>Elder Ephraim of Saint Anthony's monastery</a:t>
            </a:r>
          </a:p>
          <a:p>
            <a:endParaRPr lang="en-US" dirty="0"/>
          </a:p>
          <a:p>
            <a:endParaRPr lang="en-US" dirty="0"/>
          </a:p>
          <a:p>
            <a:endParaRPr lang="en-US" dirty="0"/>
          </a:p>
        </p:txBody>
      </p:sp>
      <p:pic>
        <p:nvPicPr>
          <p:cNvPr id="1026" name="Picture 2" descr="Image result for Elder Ephraim of Ariz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397" y="254353"/>
            <a:ext cx="9046090" cy="660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7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2"/>
            <a:ext cx="12315567" cy="1249491"/>
          </a:xfrm>
        </p:spPr>
        <p:txBody>
          <a:bodyPr>
            <a:normAutofit fontScale="90000"/>
          </a:bodyPr>
          <a:lstStyle/>
          <a:p>
            <a:r>
              <a:rPr lang="en-US" dirty="0"/>
              <a:t>Why is it hard to forgive? </a:t>
            </a:r>
            <a:br>
              <a:rPr lang="en-US" dirty="0"/>
            </a:br>
            <a:r>
              <a:rPr lang="en-US" dirty="0"/>
              <a:t>1) </a:t>
            </a:r>
            <a:r>
              <a:rPr lang="en-US" b="1" dirty="0">
                <a:solidFill>
                  <a:srgbClr val="FF0000"/>
                </a:solidFill>
              </a:rPr>
              <a:t>Someone is harsh and hurts you…</a:t>
            </a:r>
          </a:p>
        </p:txBody>
      </p:sp>
      <p:sp>
        <p:nvSpPr>
          <p:cNvPr id="3" name="Content Placeholder 2"/>
          <p:cNvSpPr>
            <a:spLocks noGrp="1"/>
          </p:cNvSpPr>
          <p:nvPr>
            <p:ph idx="1"/>
          </p:nvPr>
        </p:nvSpPr>
        <p:spPr>
          <a:xfrm>
            <a:off x="0" y="1408670"/>
            <a:ext cx="12249665" cy="5449330"/>
          </a:xfrm>
        </p:spPr>
        <p:txBody>
          <a:bodyPr>
            <a:normAutofit/>
          </a:bodyPr>
          <a:lstStyle/>
          <a:p>
            <a:r>
              <a:rPr lang="en-US" sz="4000" dirty="0"/>
              <a:t>Cruelty, meanness, harshness, and real consequences make it very hard. </a:t>
            </a:r>
          </a:p>
          <a:p>
            <a:r>
              <a:rPr lang="en-US" sz="4000" dirty="0"/>
              <a:t>Imagine someone put in jail for 10 years over a lie. The consequences are real!</a:t>
            </a:r>
          </a:p>
          <a:p>
            <a:r>
              <a:rPr lang="en-US" sz="4000" dirty="0"/>
              <a:t>What were Joseph’s feelings? He was in a pit and then prison. How did he remember his brothers? They kept him from his father - all over a colorful coat? Can you even ask Joseph to forgive in the middle of the story?? </a:t>
            </a:r>
          </a:p>
        </p:txBody>
      </p:sp>
    </p:spTree>
    <p:extLst>
      <p:ext uri="{BB962C8B-B14F-4D97-AF65-F5344CB8AC3E}">
        <p14:creationId xmlns:p14="http://schemas.microsoft.com/office/powerpoint/2010/main" val="260875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1" y="1351005"/>
            <a:ext cx="12175524" cy="5506995"/>
          </a:xfrm>
        </p:spPr>
        <p:txBody>
          <a:bodyPr>
            <a:normAutofit/>
          </a:bodyPr>
          <a:lstStyle/>
          <a:p>
            <a:r>
              <a:rPr lang="en-US" sz="4400" dirty="0"/>
              <a:t>When someone continues to sin against you over and over, it makes it more difficult.</a:t>
            </a:r>
          </a:p>
          <a:p>
            <a:r>
              <a:rPr lang="en-US" sz="4400" dirty="0"/>
              <a:t>They don’t realize --  notice -- care -- and just continues to hurt you without any sensitivity towards your own feelings, this makes it tough.  </a:t>
            </a:r>
          </a:p>
          <a:p>
            <a:r>
              <a:rPr lang="en-US" sz="4400" dirty="0"/>
              <a:t>It’s a permanent jury. Lost finger -- hand -- eye -- money. Every time you see it, the injury repeats. Satan is very clever here to keep reminding you…</a:t>
            </a:r>
          </a:p>
          <a:p>
            <a:endParaRPr lang="en-US" sz="3600" dirty="0"/>
          </a:p>
          <a:p>
            <a:endParaRPr lang="en-US" dirty="0"/>
          </a:p>
        </p:txBody>
      </p:sp>
      <p:sp>
        <p:nvSpPr>
          <p:cNvPr id="4" name="Title 1"/>
          <p:cNvSpPr txBox="1">
            <a:spLocks/>
          </p:cNvSpPr>
          <p:nvPr/>
        </p:nvSpPr>
        <p:spPr>
          <a:xfrm>
            <a:off x="74141" y="0"/>
            <a:ext cx="12315567" cy="124949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is it hard to forgive? </a:t>
            </a:r>
            <a:br>
              <a:rPr lang="en-US" dirty="0"/>
            </a:br>
            <a:r>
              <a:rPr lang="en-US" dirty="0"/>
              <a:t>2) </a:t>
            </a:r>
            <a:r>
              <a:rPr lang="en-US" b="1" dirty="0">
                <a:solidFill>
                  <a:srgbClr val="FF0000"/>
                </a:solidFill>
              </a:rPr>
              <a:t>Mistakes repeat themselves…</a:t>
            </a:r>
          </a:p>
        </p:txBody>
      </p:sp>
    </p:spTree>
    <p:extLst>
      <p:ext uri="{BB962C8B-B14F-4D97-AF65-F5344CB8AC3E}">
        <p14:creationId xmlns:p14="http://schemas.microsoft.com/office/powerpoint/2010/main" val="2882078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2992</TotalTime>
  <Words>2493</Words>
  <Application>Microsoft Office PowerPoint</Application>
  <PresentationFormat>Widescreen</PresentationFormat>
  <Paragraphs>125</Paragraphs>
  <Slides>35</Slides>
  <Notes>0</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Adobe Thai</vt:lpstr>
      <vt:lpstr>Angsana New</vt:lpstr>
      <vt:lpstr>Arial</vt:lpstr>
      <vt:lpstr>Calibri</vt:lpstr>
      <vt:lpstr>Calibri Light</vt:lpstr>
      <vt:lpstr>Wingdings</vt:lpstr>
      <vt:lpstr>Office Theme</vt:lpstr>
      <vt:lpstr>Office Theme</vt:lpstr>
      <vt:lpstr>Schedule</vt:lpstr>
      <vt:lpstr>Talk 1:    Fighting and Forgiving </vt:lpstr>
      <vt:lpstr>PowerPoint Presentation</vt:lpstr>
      <vt:lpstr>Tips on how to fight….</vt:lpstr>
      <vt:lpstr>Forgiveness of Others…</vt:lpstr>
      <vt:lpstr>Forgiveness of Others</vt:lpstr>
      <vt:lpstr>Forgiveness of Others</vt:lpstr>
      <vt:lpstr>Why is it hard to forgive?  1) Someone is harsh and hurts you…</vt:lpstr>
      <vt:lpstr>PowerPoint Presentation</vt:lpstr>
      <vt:lpstr>Why is it hard to forgive?  3) People don’t admit their mistake…</vt:lpstr>
      <vt:lpstr>Why is it hard to forgive?  4) It’s someone you love…</vt:lpstr>
      <vt:lpstr>PowerPoint Presentation</vt:lpstr>
      <vt:lpstr>From Psychology: distortions that trigger and interact with anger.</vt:lpstr>
      <vt:lpstr>From Psychology…. </vt:lpstr>
      <vt:lpstr>PowerPoint Presentation</vt:lpstr>
      <vt:lpstr>Consequences of not forgiving others…</vt:lpstr>
      <vt:lpstr>Consequences of not forgiving others…</vt:lpstr>
      <vt:lpstr>Consequences of not forgiving others…</vt:lpstr>
      <vt:lpstr>PowerPoint Presentation</vt:lpstr>
      <vt:lpstr>PowerPoint Presentation</vt:lpstr>
      <vt:lpstr>PowerPoint Presentation</vt:lpstr>
      <vt:lpstr>HOW do we forgive??</vt:lpstr>
      <vt:lpstr>PowerPoint Presentation</vt:lpstr>
      <vt:lpstr>Matthew 18: After Christ told Peter to forgive, 7x70 times, he told this Parable… </vt:lpstr>
      <vt:lpstr>PowerPoint Presentation</vt:lpstr>
      <vt:lpstr>HOW do I not just forget it, but actually love the person?</vt:lpstr>
      <vt:lpstr>Where does the Connection come from??</vt:lpstr>
      <vt:lpstr>PowerPoint Presentation</vt:lpstr>
      <vt:lpstr>HOW do we forgive??</vt:lpstr>
      <vt:lpstr>HOW do I not just forget it, but actually love the person?</vt:lpstr>
      <vt:lpstr>HOW do I not just forget it, but actually love the person?</vt:lpstr>
      <vt:lpstr>HOW do I not just forget it, but actually love the person?</vt:lpstr>
      <vt:lpstr>Who is the real enemy??</vt:lpstr>
      <vt:lpstr>PowerPoint Presentation</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Forgiving Others… </dc:title>
  <dc:creator>Windows User</dc:creator>
  <cp:lastModifiedBy>Mark Soliman</cp:lastModifiedBy>
  <cp:revision>79</cp:revision>
  <dcterms:created xsi:type="dcterms:W3CDTF">2016-11-12T02:29:51Z</dcterms:created>
  <dcterms:modified xsi:type="dcterms:W3CDTF">2022-05-17T22:54:26Z</dcterms:modified>
</cp:coreProperties>
</file>