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9" r:id="rId2"/>
    <p:sldId id="263" r:id="rId3"/>
    <p:sldId id="277" r:id="rId4"/>
    <p:sldId id="278" r:id="rId5"/>
    <p:sldId id="279" r:id="rId6"/>
    <p:sldId id="296" r:id="rId7"/>
    <p:sldId id="298" r:id="rId8"/>
    <p:sldId id="297" r:id="rId9"/>
    <p:sldId id="299" r:id="rId10"/>
    <p:sldId id="301" r:id="rId11"/>
    <p:sldId id="302" r:id="rId12"/>
    <p:sldId id="303" r:id="rId13"/>
    <p:sldId id="304" r:id="rId14"/>
    <p:sldId id="305" r:id="rId15"/>
    <p:sldId id="306" r:id="rId16"/>
    <p:sldId id="307" r:id="rId17"/>
    <p:sldId id="308" r:id="rId18"/>
    <p:sldId id="309" r:id="rId19"/>
    <p:sldId id="310" r:id="rId20"/>
    <p:sldId id="311" r:id="rId21"/>
    <p:sldId id="312" r:id="rId22"/>
    <p:sldId id="313" r:id="rId23"/>
    <p:sldId id="314" r:id="rId24"/>
    <p:sldId id="315" r:id="rId25"/>
    <p:sldId id="318" r:id="rId26"/>
    <p:sldId id="316" r:id="rId27"/>
    <p:sldId id="319" r:id="rId28"/>
    <p:sldId id="280" r:id="rId29"/>
    <p:sldId id="320" r:id="rId30"/>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66"/>
    <a:srgbClr val="0066CC"/>
    <a:srgbClr val="0066FF"/>
    <a:srgbClr val="8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37" d="100"/>
          <a:sy n="137" d="100"/>
        </p:scale>
        <p:origin x="616" y="6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695DCD33-AB91-44A8-BFCC-3A50F24A58DC}"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CC0B5F6E-4F17-4D63-A5B1-A25F1D11FBA4}"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CFF45E83-3DA6-4A27-88C5-B92F2F2880F0}"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F7AAC893-FDEB-4823-907E-3526D0B09040}"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26E6DD0C-A477-418F-A7A4-96D1EB601F3D}"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5365BA41-807E-44DA-889A-D4158108949F}"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F1B9BCFE-BE30-4483-A694-BC8B022D96D5}"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9920B7B5-6D07-4E98-B1AF-E6D0E2B0159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680945BA-2581-4512-BD0D-C2AB0230E05C}"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37E730DB-193C-4740-B7FB-ABCEF52A56A9}"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26FA749B-9CA2-4AFB-9887-A13A465361A3}"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cstate="print"/>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F1916823-572A-4792-BC6D-472DE336420F}"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4549775"/>
            <a:ext cx="8305800" cy="1470025"/>
          </a:xfrm>
        </p:spPr>
        <p:txBody>
          <a:bodyPr/>
          <a:lstStyle/>
          <a:p>
            <a:r>
              <a:rPr lang="en-US" sz="5000" b="1" dirty="0" smtClean="0">
                <a:latin typeface="Corbel" pitchFamily="34" charset="0"/>
              </a:rPr>
              <a:t>How to Make Wise Decisions</a:t>
            </a:r>
            <a:endParaRPr lang="en-US" sz="5000" b="1" dirty="0">
              <a:latin typeface="Corbel" pitchFamily="34" charset="0"/>
            </a:endParaRPr>
          </a:p>
        </p:txBody>
      </p:sp>
      <p:sp>
        <p:nvSpPr>
          <p:cNvPr id="3" name="Subtitle 2"/>
          <p:cNvSpPr>
            <a:spLocks noGrp="1"/>
          </p:cNvSpPr>
          <p:nvPr>
            <p:ph type="subTitle" idx="1"/>
          </p:nvPr>
        </p:nvSpPr>
        <p:spPr>
          <a:xfrm>
            <a:off x="1371600" y="5943600"/>
            <a:ext cx="6400800" cy="1752600"/>
          </a:xfrm>
        </p:spPr>
        <p:txBody>
          <a:bodyPr/>
          <a:lstStyle/>
          <a:p>
            <a:r>
              <a:rPr lang="en-US" dirty="0" smtClean="0">
                <a:latin typeface="Corbel" pitchFamily="34" charset="0"/>
              </a:rPr>
              <a:t>May 15, 2011</a:t>
            </a:r>
            <a:endParaRPr lang="en-US" dirty="0">
              <a:latin typeface="Corbel" pitchFamily="34" charset="0"/>
            </a:endParaRPr>
          </a:p>
        </p:txBody>
      </p:sp>
      <p:pic>
        <p:nvPicPr>
          <p:cNvPr id="4" name="Picture 3" descr="http://thriveby25.com/wp-content/uploads/2010/01/decisions.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6000" y="152400"/>
            <a:ext cx="4556164" cy="4419600"/>
          </a:xfrm>
          <a:prstGeom prst="rect">
            <a:avLst/>
          </a:prstGeom>
          <a:noFill/>
          <a:ln>
            <a:noFill/>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457200" y="152400"/>
            <a:ext cx="8229600" cy="1143000"/>
          </a:xfrm>
        </p:spPr>
        <p:txBody>
          <a:bodyPr/>
          <a:lstStyle/>
          <a:p>
            <a:pPr eaLnBrk="1" hangingPunct="1"/>
            <a:r>
              <a:rPr lang="en-US" b="1" dirty="0" smtClean="0">
                <a:solidFill>
                  <a:schemeClr val="bg1"/>
                </a:solidFill>
                <a:latin typeface="Corbel" pitchFamily="34" charset="0"/>
              </a:rPr>
              <a:t>Making Wise Decisions</a:t>
            </a:r>
          </a:p>
        </p:txBody>
      </p:sp>
      <p:sp>
        <p:nvSpPr>
          <p:cNvPr id="3075" name="Rectangle 3"/>
          <p:cNvSpPr>
            <a:spLocks noGrp="1" noChangeArrowheads="1"/>
          </p:cNvSpPr>
          <p:nvPr>
            <p:ph type="body" idx="1"/>
          </p:nvPr>
        </p:nvSpPr>
        <p:spPr>
          <a:xfrm>
            <a:off x="457200" y="1905000"/>
            <a:ext cx="8229600" cy="4724400"/>
          </a:xfrm>
        </p:spPr>
        <p:txBody>
          <a:bodyPr/>
          <a:lstStyle/>
          <a:p>
            <a:pPr eaLnBrk="1" hangingPunct="1">
              <a:buNone/>
            </a:pPr>
            <a:r>
              <a:rPr lang="en-US" sz="3600" b="1" dirty="0" smtClean="0">
                <a:latin typeface="Corbel" pitchFamily="34" charset="0"/>
              </a:rPr>
              <a:t>Step Two:  </a:t>
            </a:r>
            <a:r>
              <a:rPr lang="en-US" sz="3600" b="1" u="sng" dirty="0" smtClean="0">
                <a:latin typeface="Corbel" pitchFamily="34" charset="0"/>
              </a:rPr>
              <a:t>GET THE FACTS</a:t>
            </a:r>
          </a:p>
          <a:p>
            <a:pPr eaLnBrk="1" hangingPunct="1">
              <a:buNone/>
            </a:pPr>
            <a:endParaRPr lang="en-US" sz="3600" b="1" u="sng" dirty="0" smtClean="0">
              <a:latin typeface="Corbel" pitchFamily="34" charset="0"/>
            </a:endParaRPr>
          </a:p>
          <a:p>
            <a:pPr eaLnBrk="1" hangingPunct="1">
              <a:buNone/>
            </a:pPr>
            <a:r>
              <a:rPr lang="en-US" i="1" dirty="0" smtClean="0">
                <a:latin typeface="Corbel" pitchFamily="34" charset="0"/>
              </a:rPr>
              <a:t>	"Every prudent man acts with knowledge."  </a:t>
            </a:r>
            <a:r>
              <a:rPr lang="en-US" dirty="0" smtClean="0">
                <a:latin typeface="Corbel" pitchFamily="34" charset="0"/>
              </a:rPr>
              <a:t>Proverbs 13:16</a:t>
            </a:r>
          </a:p>
          <a:p>
            <a:pPr eaLnBrk="1" hangingPunct="1">
              <a:buNone/>
            </a:pPr>
            <a:r>
              <a:rPr lang="en-US" dirty="0" smtClean="0">
                <a:latin typeface="Corbel" pitchFamily="34" charset="0"/>
              </a:rPr>
              <a:t> </a:t>
            </a:r>
          </a:p>
          <a:p>
            <a:pPr eaLnBrk="1" hangingPunct="1">
              <a:buNone/>
            </a:pPr>
            <a:r>
              <a:rPr lang="en-US" i="1" dirty="0" smtClean="0">
                <a:latin typeface="Corbel" pitchFamily="34" charset="0"/>
              </a:rPr>
              <a:t>	“My people are destroyed for lack of knowledge.”  </a:t>
            </a:r>
            <a:r>
              <a:rPr lang="en-US" dirty="0" smtClean="0">
                <a:latin typeface="Corbel" pitchFamily="34" charset="0"/>
              </a:rPr>
              <a:t>Hosea 4:6</a:t>
            </a:r>
          </a:p>
        </p:txBody>
      </p:sp>
    </p:spTree>
    <p:extLst>
      <p:ext uri="{BB962C8B-B14F-4D97-AF65-F5344CB8AC3E}">
        <p14:creationId xmlns:p14="http://schemas.microsoft.com/office/powerpoint/2010/main" val="237411800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457200" y="152400"/>
            <a:ext cx="8229600" cy="1143000"/>
          </a:xfrm>
        </p:spPr>
        <p:txBody>
          <a:bodyPr/>
          <a:lstStyle/>
          <a:p>
            <a:pPr eaLnBrk="1" hangingPunct="1"/>
            <a:r>
              <a:rPr lang="en-US" b="1" dirty="0" smtClean="0">
                <a:solidFill>
                  <a:schemeClr val="bg1"/>
                </a:solidFill>
                <a:latin typeface="Corbel" pitchFamily="34" charset="0"/>
              </a:rPr>
              <a:t>Making Wise Decisions</a:t>
            </a:r>
          </a:p>
        </p:txBody>
      </p:sp>
      <p:sp>
        <p:nvSpPr>
          <p:cNvPr id="3075" name="Rectangle 3"/>
          <p:cNvSpPr>
            <a:spLocks noGrp="1" noChangeArrowheads="1"/>
          </p:cNvSpPr>
          <p:nvPr>
            <p:ph type="body" idx="1"/>
          </p:nvPr>
        </p:nvSpPr>
        <p:spPr>
          <a:xfrm>
            <a:off x="457200" y="1905000"/>
            <a:ext cx="8229600" cy="4724400"/>
          </a:xfrm>
        </p:spPr>
        <p:txBody>
          <a:bodyPr/>
          <a:lstStyle/>
          <a:p>
            <a:pPr eaLnBrk="1" hangingPunct="1">
              <a:buNone/>
            </a:pPr>
            <a:r>
              <a:rPr lang="en-US" sz="3600" b="1" dirty="0" smtClean="0">
                <a:latin typeface="Corbel" pitchFamily="34" charset="0"/>
              </a:rPr>
              <a:t>Step Two:  </a:t>
            </a:r>
            <a:r>
              <a:rPr lang="en-US" sz="3600" b="1" u="sng" dirty="0" smtClean="0">
                <a:latin typeface="Corbel" pitchFamily="34" charset="0"/>
              </a:rPr>
              <a:t>GET THE FACTS</a:t>
            </a:r>
          </a:p>
          <a:p>
            <a:pPr eaLnBrk="1" hangingPunct="1">
              <a:buNone/>
            </a:pPr>
            <a:endParaRPr lang="en-US" sz="3600" b="1" u="sng" dirty="0" smtClean="0">
              <a:latin typeface="Corbel" pitchFamily="34" charset="0"/>
            </a:endParaRPr>
          </a:p>
          <a:p>
            <a:pPr eaLnBrk="1" hangingPunct="1">
              <a:buNone/>
            </a:pPr>
            <a:r>
              <a:rPr lang="en-US" i="1" dirty="0" smtClean="0">
                <a:latin typeface="Corbel" pitchFamily="34" charset="0"/>
              </a:rPr>
              <a:t>	“He who answers a matter before he hears it, it is folly and shame to him.”  </a:t>
            </a:r>
            <a:r>
              <a:rPr lang="en-US" dirty="0" smtClean="0">
                <a:latin typeface="Corbel" pitchFamily="34" charset="0"/>
              </a:rPr>
              <a:t>Proverbs 18:13</a:t>
            </a:r>
          </a:p>
          <a:p>
            <a:pPr eaLnBrk="1" hangingPunct="1">
              <a:buNone/>
            </a:pPr>
            <a:endParaRPr lang="en-US" i="1" dirty="0" smtClean="0">
              <a:latin typeface="Corbel" pitchFamily="34" charset="0"/>
            </a:endParaRPr>
          </a:p>
        </p:txBody>
      </p:sp>
    </p:spTree>
    <p:extLst>
      <p:ext uri="{BB962C8B-B14F-4D97-AF65-F5344CB8AC3E}">
        <p14:creationId xmlns:p14="http://schemas.microsoft.com/office/powerpoint/2010/main" val="237411800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457200" y="152400"/>
            <a:ext cx="8229600" cy="1143000"/>
          </a:xfrm>
        </p:spPr>
        <p:txBody>
          <a:bodyPr/>
          <a:lstStyle/>
          <a:p>
            <a:pPr eaLnBrk="1" hangingPunct="1"/>
            <a:r>
              <a:rPr lang="en-US" b="1" dirty="0" smtClean="0">
                <a:solidFill>
                  <a:schemeClr val="bg1"/>
                </a:solidFill>
                <a:latin typeface="Corbel" pitchFamily="34" charset="0"/>
              </a:rPr>
              <a:t>Making Wise Decisions</a:t>
            </a:r>
          </a:p>
        </p:txBody>
      </p:sp>
      <p:sp>
        <p:nvSpPr>
          <p:cNvPr id="3075" name="Rectangle 3"/>
          <p:cNvSpPr>
            <a:spLocks noGrp="1" noChangeArrowheads="1"/>
          </p:cNvSpPr>
          <p:nvPr>
            <p:ph type="body" idx="1"/>
          </p:nvPr>
        </p:nvSpPr>
        <p:spPr>
          <a:xfrm>
            <a:off x="457200" y="1905000"/>
            <a:ext cx="8229600" cy="4724400"/>
          </a:xfrm>
        </p:spPr>
        <p:txBody>
          <a:bodyPr/>
          <a:lstStyle/>
          <a:p>
            <a:pPr eaLnBrk="1" hangingPunct="1">
              <a:buNone/>
            </a:pPr>
            <a:r>
              <a:rPr lang="en-US" sz="3600" b="1" dirty="0" smtClean="0">
                <a:latin typeface="Corbel" pitchFamily="34" charset="0"/>
              </a:rPr>
              <a:t>Step Two:  </a:t>
            </a:r>
            <a:r>
              <a:rPr lang="en-US" sz="3600" b="1" u="sng" dirty="0" smtClean="0">
                <a:latin typeface="Corbel" pitchFamily="34" charset="0"/>
              </a:rPr>
              <a:t>GET THE FACTS</a:t>
            </a:r>
          </a:p>
          <a:p>
            <a:pPr eaLnBrk="1" hangingPunct="1">
              <a:buNone/>
            </a:pPr>
            <a:endParaRPr lang="en-US" sz="3600" b="1" u="sng" dirty="0" smtClean="0">
              <a:latin typeface="Corbel" pitchFamily="34" charset="0"/>
            </a:endParaRPr>
          </a:p>
          <a:p>
            <a:pPr eaLnBrk="1" hangingPunct="1">
              <a:buNone/>
            </a:pPr>
            <a:r>
              <a:rPr lang="en-US" i="1" dirty="0" smtClean="0">
                <a:latin typeface="Corbel" pitchFamily="34" charset="0"/>
              </a:rPr>
              <a:t>	"It's stupid to decide before knowing the facts!"  </a:t>
            </a:r>
            <a:r>
              <a:rPr lang="en-US" dirty="0" smtClean="0">
                <a:latin typeface="Corbel" pitchFamily="34" charset="0"/>
              </a:rPr>
              <a:t>Proverbs 18:13 (Living Bible)</a:t>
            </a:r>
          </a:p>
        </p:txBody>
      </p:sp>
    </p:spTree>
    <p:extLst>
      <p:ext uri="{BB962C8B-B14F-4D97-AF65-F5344CB8AC3E}">
        <p14:creationId xmlns:p14="http://schemas.microsoft.com/office/powerpoint/2010/main" val="237411800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457200" y="152400"/>
            <a:ext cx="8229600" cy="1143000"/>
          </a:xfrm>
        </p:spPr>
        <p:txBody>
          <a:bodyPr/>
          <a:lstStyle/>
          <a:p>
            <a:pPr eaLnBrk="1" hangingPunct="1"/>
            <a:r>
              <a:rPr lang="en-US" b="1" dirty="0" smtClean="0">
                <a:solidFill>
                  <a:schemeClr val="bg1"/>
                </a:solidFill>
                <a:latin typeface="Corbel" pitchFamily="34" charset="0"/>
              </a:rPr>
              <a:t>Making Wise Decisions</a:t>
            </a:r>
          </a:p>
        </p:txBody>
      </p:sp>
      <p:sp>
        <p:nvSpPr>
          <p:cNvPr id="3075" name="Rectangle 3"/>
          <p:cNvSpPr>
            <a:spLocks noGrp="1" noChangeArrowheads="1"/>
          </p:cNvSpPr>
          <p:nvPr>
            <p:ph type="body" idx="1"/>
          </p:nvPr>
        </p:nvSpPr>
        <p:spPr>
          <a:xfrm>
            <a:off x="457200" y="1905000"/>
            <a:ext cx="8229600" cy="4724400"/>
          </a:xfrm>
        </p:spPr>
        <p:txBody>
          <a:bodyPr/>
          <a:lstStyle/>
          <a:p>
            <a:pPr eaLnBrk="1" hangingPunct="1">
              <a:buNone/>
            </a:pPr>
            <a:r>
              <a:rPr lang="en-US" sz="3600" b="1" dirty="0" smtClean="0">
                <a:latin typeface="Corbel" pitchFamily="34" charset="0"/>
              </a:rPr>
              <a:t>Step Two:  </a:t>
            </a:r>
            <a:r>
              <a:rPr lang="en-US" sz="3600" b="1" u="sng" dirty="0" smtClean="0">
                <a:latin typeface="Corbel" pitchFamily="34" charset="0"/>
              </a:rPr>
              <a:t>GET THE FACTS</a:t>
            </a:r>
          </a:p>
          <a:p>
            <a:pPr eaLnBrk="1" hangingPunct="1">
              <a:buNone/>
            </a:pPr>
            <a:endParaRPr lang="en-US" sz="3600" b="1" u="sng" dirty="0" smtClean="0">
              <a:latin typeface="Corbel" pitchFamily="34" charset="0"/>
            </a:endParaRPr>
          </a:p>
          <a:p>
            <a:pPr eaLnBrk="1" hangingPunct="1">
              <a:buNone/>
            </a:pPr>
            <a:r>
              <a:rPr lang="en-US" i="1" dirty="0" smtClean="0">
                <a:latin typeface="Corbel" pitchFamily="34" charset="0"/>
              </a:rPr>
              <a:t>	"It's stupid to decide before knowing the facts!"  </a:t>
            </a:r>
            <a:r>
              <a:rPr lang="en-US" dirty="0" smtClean="0">
                <a:latin typeface="Corbel" pitchFamily="34" charset="0"/>
              </a:rPr>
              <a:t>Proverbs 18:13 (Living Bible)</a:t>
            </a:r>
          </a:p>
          <a:p>
            <a:pPr eaLnBrk="1" hangingPunct="1">
              <a:buNone/>
            </a:pPr>
            <a:endParaRPr lang="en-US" dirty="0" smtClean="0">
              <a:latin typeface="Corbel" pitchFamily="34" charset="0"/>
            </a:endParaRPr>
          </a:p>
          <a:p>
            <a:pPr algn="ctr" eaLnBrk="1" hangingPunct="1">
              <a:buNone/>
            </a:pPr>
            <a:r>
              <a:rPr lang="en-US" sz="3600" b="1" dirty="0" smtClean="0">
                <a:latin typeface="Corbel" pitchFamily="34" charset="0"/>
              </a:rPr>
              <a:t>Ask: </a:t>
            </a:r>
            <a:r>
              <a:rPr lang="en-US" sz="3600" b="1" i="1" dirty="0" smtClean="0">
                <a:latin typeface="Corbel" pitchFamily="34" charset="0"/>
              </a:rPr>
              <a:t>What do I need to know before making this decision?</a:t>
            </a:r>
          </a:p>
          <a:p>
            <a:pPr eaLnBrk="1" hangingPunct="1">
              <a:buNone/>
            </a:pPr>
            <a:endParaRPr lang="en-US" dirty="0" smtClean="0">
              <a:latin typeface="Corbel" pitchFamily="34" charset="0"/>
            </a:endParaRPr>
          </a:p>
        </p:txBody>
      </p:sp>
    </p:spTree>
    <p:extLst>
      <p:ext uri="{BB962C8B-B14F-4D97-AF65-F5344CB8AC3E}">
        <p14:creationId xmlns:p14="http://schemas.microsoft.com/office/powerpoint/2010/main" val="237411800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457200" y="152400"/>
            <a:ext cx="8229600" cy="1143000"/>
          </a:xfrm>
        </p:spPr>
        <p:txBody>
          <a:bodyPr/>
          <a:lstStyle/>
          <a:p>
            <a:pPr eaLnBrk="1" hangingPunct="1"/>
            <a:r>
              <a:rPr lang="en-US" b="1" dirty="0" smtClean="0">
                <a:solidFill>
                  <a:schemeClr val="bg1"/>
                </a:solidFill>
                <a:latin typeface="Corbel" pitchFamily="34" charset="0"/>
              </a:rPr>
              <a:t>Making Wise Decisions</a:t>
            </a:r>
          </a:p>
        </p:txBody>
      </p:sp>
      <p:sp>
        <p:nvSpPr>
          <p:cNvPr id="3075" name="Rectangle 3"/>
          <p:cNvSpPr>
            <a:spLocks noGrp="1" noChangeArrowheads="1"/>
          </p:cNvSpPr>
          <p:nvPr>
            <p:ph type="body" idx="1"/>
          </p:nvPr>
        </p:nvSpPr>
        <p:spPr>
          <a:xfrm>
            <a:off x="457200" y="1905000"/>
            <a:ext cx="8229600" cy="4724400"/>
          </a:xfrm>
        </p:spPr>
        <p:txBody>
          <a:bodyPr/>
          <a:lstStyle/>
          <a:p>
            <a:pPr eaLnBrk="1" hangingPunct="1">
              <a:buNone/>
            </a:pPr>
            <a:r>
              <a:rPr lang="en-US" sz="3600" b="1" dirty="0" smtClean="0">
                <a:latin typeface="Corbel" pitchFamily="34" charset="0"/>
              </a:rPr>
              <a:t>Step Three:  </a:t>
            </a:r>
            <a:r>
              <a:rPr lang="en-US" sz="3600" b="1" u="sng" dirty="0" smtClean="0">
                <a:latin typeface="Corbel" pitchFamily="34" charset="0"/>
              </a:rPr>
              <a:t>ASK FOR ADVICE</a:t>
            </a:r>
          </a:p>
          <a:p>
            <a:pPr eaLnBrk="1" hangingPunct="1">
              <a:buNone/>
            </a:pPr>
            <a:endParaRPr lang="en-US" sz="3600" b="1" u="sng" dirty="0" smtClean="0">
              <a:latin typeface="Corbel" pitchFamily="34" charset="0"/>
            </a:endParaRPr>
          </a:p>
        </p:txBody>
      </p:sp>
    </p:spTree>
    <p:extLst>
      <p:ext uri="{BB962C8B-B14F-4D97-AF65-F5344CB8AC3E}">
        <p14:creationId xmlns:p14="http://schemas.microsoft.com/office/powerpoint/2010/main" val="237411800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457200" y="152400"/>
            <a:ext cx="8229600" cy="1143000"/>
          </a:xfrm>
        </p:spPr>
        <p:txBody>
          <a:bodyPr/>
          <a:lstStyle/>
          <a:p>
            <a:pPr eaLnBrk="1" hangingPunct="1"/>
            <a:r>
              <a:rPr lang="en-US" b="1" dirty="0" smtClean="0">
                <a:solidFill>
                  <a:schemeClr val="bg1"/>
                </a:solidFill>
                <a:latin typeface="Corbel" pitchFamily="34" charset="0"/>
              </a:rPr>
              <a:t>Making Wise Decisions</a:t>
            </a:r>
          </a:p>
        </p:txBody>
      </p:sp>
      <p:sp>
        <p:nvSpPr>
          <p:cNvPr id="3075" name="Rectangle 3"/>
          <p:cNvSpPr>
            <a:spLocks noGrp="1" noChangeArrowheads="1"/>
          </p:cNvSpPr>
          <p:nvPr>
            <p:ph type="body" idx="1"/>
          </p:nvPr>
        </p:nvSpPr>
        <p:spPr>
          <a:xfrm>
            <a:off x="457200" y="1905000"/>
            <a:ext cx="8229600" cy="4724400"/>
          </a:xfrm>
        </p:spPr>
        <p:txBody>
          <a:bodyPr/>
          <a:lstStyle/>
          <a:p>
            <a:pPr eaLnBrk="1" hangingPunct="1">
              <a:buNone/>
            </a:pPr>
            <a:r>
              <a:rPr lang="en-US" sz="3600" b="1" dirty="0" smtClean="0">
                <a:latin typeface="Corbel" pitchFamily="34" charset="0"/>
              </a:rPr>
              <a:t>Step Three:  </a:t>
            </a:r>
            <a:r>
              <a:rPr lang="en-US" sz="3600" b="1" u="sng" dirty="0" smtClean="0">
                <a:latin typeface="Corbel" pitchFamily="34" charset="0"/>
              </a:rPr>
              <a:t>ASK FOR ADVICE</a:t>
            </a:r>
          </a:p>
          <a:p>
            <a:pPr eaLnBrk="1" hangingPunct="1">
              <a:buNone/>
            </a:pPr>
            <a:endParaRPr lang="en-US" sz="3600" b="1" u="sng" dirty="0" smtClean="0">
              <a:latin typeface="Corbel" pitchFamily="34" charset="0"/>
            </a:endParaRPr>
          </a:p>
          <a:p>
            <a:pPr eaLnBrk="1" hangingPunct="1">
              <a:buNone/>
            </a:pPr>
            <a:r>
              <a:rPr lang="en-US" i="1" dirty="0" smtClean="0">
                <a:latin typeface="Corbel" pitchFamily="34" charset="0"/>
              </a:rPr>
              <a:t>	“For by wise counsel you will wage your own war, and in a multitude of counselors there is safety.”  </a:t>
            </a:r>
            <a:r>
              <a:rPr lang="en-US" dirty="0" smtClean="0">
                <a:latin typeface="Corbel" pitchFamily="34" charset="0"/>
              </a:rPr>
              <a:t>Proverbs 24:6</a:t>
            </a:r>
          </a:p>
        </p:txBody>
      </p:sp>
    </p:spTree>
    <p:extLst>
      <p:ext uri="{BB962C8B-B14F-4D97-AF65-F5344CB8AC3E}">
        <p14:creationId xmlns:p14="http://schemas.microsoft.com/office/powerpoint/2010/main" val="237411800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457200" y="152400"/>
            <a:ext cx="8229600" cy="1143000"/>
          </a:xfrm>
        </p:spPr>
        <p:txBody>
          <a:bodyPr/>
          <a:lstStyle/>
          <a:p>
            <a:pPr eaLnBrk="1" hangingPunct="1"/>
            <a:r>
              <a:rPr lang="en-US" b="1" dirty="0" smtClean="0">
                <a:solidFill>
                  <a:schemeClr val="bg1"/>
                </a:solidFill>
                <a:latin typeface="Corbel" pitchFamily="34" charset="0"/>
              </a:rPr>
              <a:t>Making Wise Decisions</a:t>
            </a:r>
          </a:p>
        </p:txBody>
      </p:sp>
      <p:sp>
        <p:nvSpPr>
          <p:cNvPr id="3075" name="Rectangle 3"/>
          <p:cNvSpPr>
            <a:spLocks noGrp="1" noChangeArrowheads="1"/>
          </p:cNvSpPr>
          <p:nvPr>
            <p:ph type="body" idx="1"/>
          </p:nvPr>
        </p:nvSpPr>
        <p:spPr>
          <a:xfrm>
            <a:off x="457200" y="1905000"/>
            <a:ext cx="8229600" cy="4724400"/>
          </a:xfrm>
        </p:spPr>
        <p:txBody>
          <a:bodyPr/>
          <a:lstStyle/>
          <a:p>
            <a:pPr eaLnBrk="1" hangingPunct="1">
              <a:buNone/>
            </a:pPr>
            <a:r>
              <a:rPr lang="en-US" sz="3600" b="1" dirty="0" smtClean="0">
                <a:latin typeface="Corbel" pitchFamily="34" charset="0"/>
              </a:rPr>
              <a:t>Step Three:  </a:t>
            </a:r>
            <a:r>
              <a:rPr lang="en-US" sz="3600" b="1" u="sng" dirty="0" smtClean="0">
                <a:latin typeface="Corbel" pitchFamily="34" charset="0"/>
              </a:rPr>
              <a:t>ASK FOR ADVICE</a:t>
            </a:r>
          </a:p>
          <a:p>
            <a:pPr eaLnBrk="1" hangingPunct="1">
              <a:buNone/>
            </a:pPr>
            <a:endParaRPr lang="en-US" sz="3600" b="1" u="sng" dirty="0" smtClean="0">
              <a:latin typeface="Corbel" pitchFamily="34" charset="0"/>
            </a:endParaRPr>
          </a:p>
          <a:p>
            <a:pPr eaLnBrk="1" hangingPunct="1">
              <a:buNone/>
            </a:pPr>
            <a:r>
              <a:rPr lang="en-US" i="1" dirty="0" smtClean="0">
                <a:latin typeface="Corbel" pitchFamily="34" charset="0"/>
              </a:rPr>
              <a:t>	“Plans are established by seeking advice; so if you wage war, obtain guidance.”  </a:t>
            </a:r>
            <a:r>
              <a:rPr lang="en-US" dirty="0" smtClean="0">
                <a:latin typeface="Corbel" pitchFamily="34" charset="0"/>
              </a:rPr>
              <a:t>Proverbs 20:18</a:t>
            </a:r>
          </a:p>
        </p:txBody>
      </p:sp>
    </p:spTree>
    <p:extLst>
      <p:ext uri="{BB962C8B-B14F-4D97-AF65-F5344CB8AC3E}">
        <p14:creationId xmlns:p14="http://schemas.microsoft.com/office/powerpoint/2010/main" val="237411800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457200" y="152400"/>
            <a:ext cx="8229600" cy="1143000"/>
          </a:xfrm>
        </p:spPr>
        <p:txBody>
          <a:bodyPr/>
          <a:lstStyle/>
          <a:p>
            <a:pPr eaLnBrk="1" hangingPunct="1"/>
            <a:r>
              <a:rPr lang="en-US" b="1" dirty="0" smtClean="0">
                <a:solidFill>
                  <a:schemeClr val="bg1"/>
                </a:solidFill>
                <a:latin typeface="Corbel" pitchFamily="34" charset="0"/>
              </a:rPr>
              <a:t>Making Wise Decisions</a:t>
            </a:r>
          </a:p>
        </p:txBody>
      </p:sp>
      <p:sp>
        <p:nvSpPr>
          <p:cNvPr id="3075" name="Rectangle 3"/>
          <p:cNvSpPr>
            <a:spLocks noGrp="1" noChangeArrowheads="1"/>
          </p:cNvSpPr>
          <p:nvPr>
            <p:ph type="body" idx="1"/>
          </p:nvPr>
        </p:nvSpPr>
        <p:spPr>
          <a:xfrm>
            <a:off x="457200" y="1905000"/>
            <a:ext cx="8229600" cy="4724400"/>
          </a:xfrm>
        </p:spPr>
        <p:txBody>
          <a:bodyPr/>
          <a:lstStyle/>
          <a:p>
            <a:pPr eaLnBrk="1" hangingPunct="1">
              <a:buNone/>
            </a:pPr>
            <a:r>
              <a:rPr lang="en-US" sz="3600" b="1" dirty="0" smtClean="0">
                <a:latin typeface="Corbel" pitchFamily="34" charset="0"/>
              </a:rPr>
              <a:t>Step Three:  </a:t>
            </a:r>
            <a:r>
              <a:rPr lang="en-US" sz="3600" b="1" u="sng" dirty="0" smtClean="0">
                <a:latin typeface="Corbel" pitchFamily="34" charset="0"/>
              </a:rPr>
              <a:t>ASK FOR ADVICE</a:t>
            </a:r>
          </a:p>
          <a:p>
            <a:pPr eaLnBrk="1" hangingPunct="1">
              <a:buNone/>
            </a:pPr>
            <a:endParaRPr lang="en-US" sz="3600" b="1" u="sng" dirty="0" smtClean="0">
              <a:latin typeface="Corbel" pitchFamily="34" charset="0"/>
            </a:endParaRPr>
          </a:p>
          <a:p>
            <a:pPr eaLnBrk="1" hangingPunct="1">
              <a:buNone/>
            </a:pPr>
            <a:r>
              <a:rPr lang="en-US" i="1" dirty="0" smtClean="0">
                <a:latin typeface="Corbel" pitchFamily="34" charset="0"/>
              </a:rPr>
              <a:t>	“Plans are established by seeking advice; so if you wage war, obtain guidance.”  </a:t>
            </a:r>
            <a:r>
              <a:rPr lang="en-US" dirty="0" smtClean="0">
                <a:latin typeface="Corbel" pitchFamily="34" charset="0"/>
              </a:rPr>
              <a:t>Proverbs 20:18</a:t>
            </a:r>
          </a:p>
          <a:p>
            <a:pPr eaLnBrk="1" hangingPunct="1">
              <a:buNone/>
            </a:pPr>
            <a:endParaRPr lang="en-US" dirty="0" smtClean="0">
              <a:latin typeface="Corbel" pitchFamily="34" charset="0"/>
            </a:endParaRPr>
          </a:p>
          <a:p>
            <a:pPr algn="ctr" eaLnBrk="1" hangingPunct="1">
              <a:buNone/>
            </a:pPr>
            <a:r>
              <a:rPr lang="en-US" sz="3600" b="1" dirty="0" smtClean="0">
                <a:latin typeface="Corbel" pitchFamily="34" charset="0"/>
              </a:rPr>
              <a:t>Ask:  </a:t>
            </a:r>
            <a:r>
              <a:rPr lang="en-US" sz="3600" b="1" i="1" dirty="0" smtClean="0">
                <a:latin typeface="Corbel" pitchFamily="34" charset="0"/>
              </a:rPr>
              <a:t>Can you help me?</a:t>
            </a:r>
          </a:p>
        </p:txBody>
      </p:sp>
    </p:spTree>
    <p:extLst>
      <p:ext uri="{BB962C8B-B14F-4D97-AF65-F5344CB8AC3E}">
        <p14:creationId xmlns:p14="http://schemas.microsoft.com/office/powerpoint/2010/main" val="237411800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457200" y="152400"/>
            <a:ext cx="8229600" cy="1143000"/>
          </a:xfrm>
        </p:spPr>
        <p:txBody>
          <a:bodyPr/>
          <a:lstStyle/>
          <a:p>
            <a:pPr eaLnBrk="1" hangingPunct="1"/>
            <a:r>
              <a:rPr lang="en-US" b="1" dirty="0" smtClean="0">
                <a:solidFill>
                  <a:schemeClr val="bg1"/>
                </a:solidFill>
                <a:latin typeface="Corbel" pitchFamily="34" charset="0"/>
              </a:rPr>
              <a:t>Making Wise Decisions</a:t>
            </a:r>
          </a:p>
        </p:txBody>
      </p:sp>
      <p:sp>
        <p:nvSpPr>
          <p:cNvPr id="3075" name="Rectangle 3"/>
          <p:cNvSpPr>
            <a:spLocks noGrp="1" noChangeArrowheads="1"/>
          </p:cNvSpPr>
          <p:nvPr>
            <p:ph type="body" idx="1"/>
          </p:nvPr>
        </p:nvSpPr>
        <p:spPr>
          <a:xfrm>
            <a:off x="457200" y="1905000"/>
            <a:ext cx="8229600" cy="4724400"/>
          </a:xfrm>
        </p:spPr>
        <p:txBody>
          <a:bodyPr/>
          <a:lstStyle/>
          <a:p>
            <a:pPr eaLnBrk="1" hangingPunct="1">
              <a:buNone/>
            </a:pPr>
            <a:r>
              <a:rPr lang="en-US" sz="3600" b="1" dirty="0" smtClean="0">
                <a:latin typeface="Corbel" pitchFamily="34" charset="0"/>
              </a:rPr>
              <a:t>Step Three:  </a:t>
            </a:r>
            <a:r>
              <a:rPr lang="en-US" sz="3600" b="1" u="sng" dirty="0" smtClean="0">
                <a:latin typeface="Corbel" pitchFamily="34" charset="0"/>
              </a:rPr>
              <a:t>ASK FOR ADVICE</a:t>
            </a:r>
          </a:p>
          <a:p>
            <a:pPr eaLnBrk="1" hangingPunct="1">
              <a:buNone/>
            </a:pPr>
            <a:endParaRPr lang="en-US" sz="3600" b="1" u="sng" dirty="0" smtClean="0">
              <a:latin typeface="Corbel" pitchFamily="34" charset="0"/>
            </a:endParaRPr>
          </a:p>
          <a:p>
            <a:pPr eaLnBrk="1" hangingPunct="1">
              <a:buNone/>
            </a:pPr>
            <a:r>
              <a:rPr lang="en-US" i="1" dirty="0" smtClean="0">
                <a:latin typeface="Corbel" pitchFamily="34" charset="0"/>
              </a:rPr>
              <a:t>	“Whoever loves instruction loves knowledge, but he who hates correction is stupid.”  </a:t>
            </a:r>
            <a:r>
              <a:rPr lang="en-US" dirty="0" smtClean="0">
                <a:latin typeface="Corbel" pitchFamily="34" charset="0"/>
              </a:rPr>
              <a:t>Proverbs 12:1</a:t>
            </a:r>
          </a:p>
          <a:p>
            <a:pPr eaLnBrk="1" hangingPunct="1">
              <a:buNone/>
            </a:pPr>
            <a:endParaRPr lang="en-US" dirty="0" smtClean="0">
              <a:latin typeface="Corbel" pitchFamily="34" charset="0"/>
            </a:endParaRPr>
          </a:p>
          <a:p>
            <a:pPr algn="ctr" eaLnBrk="1" hangingPunct="1">
              <a:buNone/>
            </a:pPr>
            <a:r>
              <a:rPr lang="en-US" sz="3600" b="1" dirty="0" smtClean="0">
                <a:latin typeface="Corbel" pitchFamily="34" charset="0"/>
              </a:rPr>
              <a:t>Ask:  </a:t>
            </a:r>
            <a:r>
              <a:rPr lang="en-US" sz="3600" b="1" i="1" dirty="0" smtClean="0">
                <a:latin typeface="Corbel" pitchFamily="34" charset="0"/>
              </a:rPr>
              <a:t>Can you help me?</a:t>
            </a:r>
          </a:p>
        </p:txBody>
      </p:sp>
    </p:spTree>
    <p:extLst>
      <p:ext uri="{BB962C8B-B14F-4D97-AF65-F5344CB8AC3E}">
        <p14:creationId xmlns:p14="http://schemas.microsoft.com/office/powerpoint/2010/main" val="237411800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457200" y="152400"/>
            <a:ext cx="8229600" cy="1143000"/>
          </a:xfrm>
        </p:spPr>
        <p:txBody>
          <a:bodyPr/>
          <a:lstStyle/>
          <a:p>
            <a:pPr eaLnBrk="1" hangingPunct="1"/>
            <a:r>
              <a:rPr lang="en-US" b="1" dirty="0" smtClean="0">
                <a:solidFill>
                  <a:schemeClr val="bg1"/>
                </a:solidFill>
                <a:latin typeface="Corbel" pitchFamily="34" charset="0"/>
              </a:rPr>
              <a:t>Making Wise Decisions</a:t>
            </a:r>
          </a:p>
        </p:txBody>
      </p:sp>
      <p:sp>
        <p:nvSpPr>
          <p:cNvPr id="3075" name="Rectangle 3"/>
          <p:cNvSpPr>
            <a:spLocks noGrp="1" noChangeArrowheads="1"/>
          </p:cNvSpPr>
          <p:nvPr>
            <p:ph type="body" idx="1"/>
          </p:nvPr>
        </p:nvSpPr>
        <p:spPr>
          <a:xfrm>
            <a:off x="457200" y="1905000"/>
            <a:ext cx="8229600" cy="4724400"/>
          </a:xfrm>
        </p:spPr>
        <p:txBody>
          <a:bodyPr/>
          <a:lstStyle/>
          <a:p>
            <a:pPr eaLnBrk="1" hangingPunct="1">
              <a:buNone/>
            </a:pPr>
            <a:r>
              <a:rPr lang="en-US" sz="3600" b="1" dirty="0" smtClean="0">
                <a:latin typeface="Corbel" pitchFamily="34" charset="0"/>
              </a:rPr>
              <a:t>Step Four:  </a:t>
            </a:r>
            <a:r>
              <a:rPr lang="en-US" sz="3600" b="1" u="sng" dirty="0" smtClean="0">
                <a:latin typeface="Corbel" pitchFamily="34" charset="0"/>
              </a:rPr>
              <a:t>CALCULATE THE COST</a:t>
            </a:r>
          </a:p>
          <a:p>
            <a:pPr eaLnBrk="1" hangingPunct="1">
              <a:buNone/>
            </a:pPr>
            <a:endParaRPr lang="en-US" sz="3600" b="1" i="1" dirty="0" smtClean="0">
              <a:latin typeface="Corbel" pitchFamily="34" charset="0"/>
            </a:endParaRPr>
          </a:p>
        </p:txBody>
      </p:sp>
    </p:spTree>
    <p:extLst>
      <p:ext uri="{BB962C8B-B14F-4D97-AF65-F5344CB8AC3E}">
        <p14:creationId xmlns:p14="http://schemas.microsoft.com/office/powerpoint/2010/main" val="237411800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457200" y="152400"/>
            <a:ext cx="8229600" cy="1143000"/>
          </a:xfrm>
        </p:spPr>
        <p:txBody>
          <a:bodyPr/>
          <a:lstStyle/>
          <a:p>
            <a:pPr eaLnBrk="1" hangingPunct="1"/>
            <a:r>
              <a:rPr lang="en-US" b="1" dirty="0" smtClean="0">
                <a:solidFill>
                  <a:schemeClr val="bg1"/>
                </a:solidFill>
                <a:latin typeface="Corbel" pitchFamily="34" charset="0"/>
              </a:rPr>
              <a:t>Phase 1:  DREAM</a:t>
            </a:r>
          </a:p>
        </p:txBody>
      </p:sp>
      <p:sp>
        <p:nvSpPr>
          <p:cNvPr id="3075" name="Rectangle 3"/>
          <p:cNvSpPr>
            <a:spLocks noGrp="1" noChangeArrowheads="1"/>
          </p:cNvSpPr>
          <p:nvPr>
            <p:ph type="body" idx="1"/>
          </p:nvPr>
        </p:nvSpPr>
        <p:spPr>
          <a:xfrm>
            <a:off x="457200" y="1905000"/>
            <a:ext cx="8229600" cy="4221163"/>
          </a:xfrm>
        </p:spPr>
        <p:txBody>
          <a:bodyPr/>
          <a:lstStyle/>
          <a:p>
            <a:pPr eaLnBrk="1" hangingPunct="1">
              <a:buNone/>
            </a:pPr>
            <a:endParaRPr lang="en-US" sz="3600" b="1" u="sng" dirty="0" smtClean="0">
              <a:latin typeface="Corbel" pitchFamily="34" charset="0"/>
            </a:endParaRPr>
          </a:p>
        </p:txBody>
      </p:sp>
      <p:pic>
        <p:nvPicPr>
          <p:cNvPr id="1026" name="Picture 2" descr="http://www.deviantart.com/download/36875279/SummerDream_by_antonisfes.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219200" y="1524000"/>
            <a:ext cx="6604000" cy="49530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457200" y="152400"/>
            <a:ext cx="8229600" cy="1143000"/>
          </a:xfrm>
        </p:spPr>
        <p:txBody>
          <a:bodyPr/>
          <a:lstStyle/>
          <a:p>
            <a:pPr eaLnBrk="1" hangingPunct="1"/>
            <a:r>
              <a:rPr lang="en-US" b="1" dirty="0" smtClean="0">
                <a:solidFill>
                  <a:schemeClr val="bg1"/>
                </a:solidFill>
                <a:latin typeface="Corbel" pitchFamily="34" charset="0"/>
              </a:rPr>
              <a:t>Making Wise Decisions</a:t>
            </a:r>
          </a:p>
        </p:txBody>
      </p:sp>
      <p:sp>
        <p:nvSpPr>
          <p:cNvPr id="3075" name="Rectangle 3"/>
          <p:cNvSpPr>
            <a:spLocks noGrp="1" noChangeArrowheads="1"/>
          </p:cNvSpPr>
          <p:nvPr>
            <p:ph type="body" idx="1"/>
          </p:nvPr>
        </p:nvSpPr>
        <p:spPr>
          <a:xfrm>
            <a:off x="457200" y="1905000"/>
            <a:ext cx="8229600" cy="4724400"/>
          </a:xfrm>
        </p:spPr>
        <p:txBody>
          <a:bodyPr/>
          <a:lstStyle/>
          <a:p>
            <a:pPr eaLnBrk="1" hangingPunct="1">
              <a:buNone/>
            </a:pPr>
            <a:r>
              <a:rPr lang="en-US" sz="3600" b="1" dirty="0" smtClean="0">
                <a:latin typeface="Corbel" pitchFamily="34" charset="0"/>
              </a:rPr>
              <a:t>Step Four:  </a:t>
            </a:r>
            <a:r>
              <a:rPr lang="en-US" sz="3600" b="1" u="sng" dirty="0" smtClean="0">
                <a:latin typeface="Corbel" pitchFamily="34" charset="0"/>
              </a:rPr>
              <a:t>CALCULATE THE COST</a:t>
            </a:r>
          </a:p>
          <a:p>
            <a:pPr eaLnBrk="1" hangingPunct="1">
              <a:buNone/>
            </a:pPr>
            <a:endParaRPr lang="en-US" sz="3600" b="1" u="sng" dirty="0" smtClean="0">
              <a:latin typeface="Corbel" pitchFamily="34" charset="0"/>
            </a:endParaRPr>
          </a:p>
          <a:p>
            <a:pPr eaLnBrk="1" hangingPunct="1">
              <a:buNone/>
            </a:pPr>
            <a:r>
              <a:rPr lang="en-US" i="1" dirty="0" smtClean="0">
                <a:latin typeface="Corbel" pitchFamily="34" charset="0"/>
              </a:rPr>
              <a:t>	"It is a trap to dedicate something rashly and only later to consider one’s vows."  </a:t>
            </a:r>
            <a:r>
              <a:rPr lang="en-US" dirty="0" smtClean="0">
                <a:latin typeface="Corbel" pitchFamily="34" charset="0"/>
              </a:rPr>
              <a:t>Proverbs  20:25</a:t>
            </a:r>
          </a:p>
          <a:p>
            <a:pPr eaLnBrk="1" hangingPunct="1">
              <a:buNone/>
            </a:pPr>
            <a:endParaRPr lang="en-US" dirty="0" smtClean="0">
              <a:latin typeface="Corbel" pitchFamily="34" charset="0"/>
            </a:endParaRPr>
          </a:p>
        </p:txBody>
      </p:sp>
    </p:spTree>
    <p:extLst>
      <p:ext uri="{BB962C8B-B14F-4D97-AF65-F5344CB8AC3E}">
        <p14:creationId xmlns:p14="http://schemas.microsoft.com/office/powerpoint/2010/main" val="237411800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457200" y="152400"/>
            <a:ext cx="8229600" cy="1143000"/>
          </a:xfrm>
        </p:spPr>
        <p:txBody>
          <a:bodyPr/>
          <a:lstStyle/>
          <a:p>
            <a:pPr eaLnBrk="1" hangingPunct="1"/>
            <a:r>
              <a:rPr lang="en-US" b="1" dirty="0" smtClean="0">
                <a:solidFill>
                  <a:schemeClr val="bg1"/>
                </a:solidFill>
                <a:latin typeface="Corbel" pitchFamily="34" charset="0"/>
              </a:rPr>
              <a:t>Making Wise Decisions</a:t>
            </a:r>
          </a:p>
        </p:txBody>
      </p:sp>
      <p:sp>
        <p:nvSpPr>
          <p:cNvPr id="3075" name="Rectangle 3"/>
          <p:cNvSpPr>
            <a:spLocks noGrp="1" noChangeArrowheads="1"/>
          </p:cNvSpPr>
          <p:nvPr>
            <p:ph type="body" idx="1"/>
          </p:nvPr>
        </p:nvSpPr>
        <p:spPr>
          <a:xfrm>
            <a:off x="457200" y="1905000"/>
            <a:ext cx="8229600" cy="4724400"/>
          </a:xfrm>
        </p:spPr>
        <p:txBody>
          <a:bodyPr/>
          <a:lstStyle/>
          <a:p>
            <a:pPr eaLnBrk="1" hangingPunct="1">
              <a:buNone/>
            </a:pPr>
            <a:r>
              <a:rPr lang="en-US" sz="3600" b="1" dirty="0" smtClean="0">
                <a:latin typeface="Corbel" pitchFamily="34" charset="0"/>
              </a:rPr>
              <a:t>Step Four:  </a:t>
            </a:r>
            <a:r>
              <a:rPr lang="en-US" sz="3600" b="1" u="sng" dirty="0" smtClean="0">
                <a:latin typeface="Corbel" pitchFamily="34" charset="0"/>
              </a:rPr>
              <a:t>CALCULATE THE COST</a:t>
            </a:r>
          </a:p>
          <a:p>
            <a:pPr eaLnBrk="1" hangingPunct="1">
              <a:buNone/>
            </a:pPr>
            <a:endParaRPr lang="en-US" sz="3600" b="1" u="sng" dirty="0" smtClean="0">
              <a:latin typeface="Corbel" pitchFamily="34" charset="0"/>
            </a:endParaRPr>
          </a:p>
          <a:p>
            <a:pPr eaLnBrk="1" hangingPunct="1">
              <a:buNone/>
            </a:pPr>
            <a:r>
              <a:rPr lang="en-US" i="1" dirty="0" smtClean="0">
                <a:latin typeface="Corbel" pitchFamily="34" charset="0"/>
              </a:rPr>
              <a:t>	"It is a trap to dedicate something rashly and only later to consider one’s vows."  </a:t>
            </a:r>
            <a:r>
              <a:rPr lang="en-US" dirty="0" smtClean="0">
                <a:latin typeface="Corbel" pitchFamily="34" charset="0"/>
              </a:rPr>
              <a:t>Proverbs  20:25</a:t>
            </a:r>
          </a:p>
          <a:p>
            <a:pPr eaLnBrk="1" hangingPunct="1">
              <a:buNone/>
            </a:pPr>
            <a:endParaRPr lang="en-US" dirty="0" smtClean="0">
              <a:latin typeface="Corbel" pitchFamily="34" charset="0"/>
            </a:endParaRPr>
          </a:p>
          <a:p>
            <a:pPr algn="ctr" eaLnBrk="1" hangingPunct="1">
              <a:buNone/>
            </a:pPr>
            <a:r>
              <a:rPr lang="en-US" sz="3600" b="1" dirty="0" smtClean="0">
                <a:latin typeface="Corbel" pitchFamily="34" charset="0"/>
              </a:rPr>
              <a:t>Ask:  </a:t>
            </a:r>
            <a:r>
              <a:rPr lang="en-US" sz="3600" b="1" i="1" dirty="0" smtClean="0">
                <a:latin typeface="Corbel" pitchFamily="34" charset="0"/>
              </a:rPr>
              <a:t>What is it worth?</a:t>
            </a:r>
          </a:p>
        </p:txBody>
      </p:sp>
    </p:spTree>
    <p:extLst>
      <p:ext uri="{BB962C8B-B14F-4D97-AF65-F5344CB8AC3E}">
        <p14:creationId xmlns:p14="http://schemas.microsoft.com/office/powerpoint/2010/main" val="237411800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457200" y="152400"/>
            <a:ext cx="8229600" cy="1143000"/>
          </a:xfrm>
        </p:spPr>
        <p:txBody>
          <a:bodyPr/>
          <a:lstStyle/>
          <a:p>
            <a:pPr eaLnBrk="1" hangingPunct="1"/>
            <a:r>
              <a:rPr lang="en-US" b="1" dirty="0" smtClean="0">
                <a:solidFill>
                  <a:schemeClr val="bg1"/>
                </a:solidFill>
                <a:latin typeface="Corbel" pitchFamily="34" charset="0"/>
              </a:rPr>
              <a:t>Making Wise Decisions</a:t>
            </a:r>
          </a:p>
        </p:txBody>
      </p:sp>
      <p:sp>
        <p:nvSpPr>
          <p:cNvPr id="3075" name="Rectangle 3"/>
          <p:cNvSpPr>
            <a:spLocks noGrp="1" noChangeArrowheads="1"/>
          </p:cNvSpPr>
          <p:nvPr>
            <p:ph type="body" idx="1"/>
          </p:nvPr>
        </p:nvSpPr>
        <p:spPr>
          <a:xfrm>
            <a:off x="457200" y="1905000"/>
            <a:ext cx="8229600" cy="4724400"/>
          </a:xfrm>
        </p:spPr>
        <p:txBody>
          <a:bodyPr/>
          <a:lstStyle/>
          <a:p>
            <a:pPr eaLnBrk="1" hangingPunct="1">
              <a:buNone/>
            </a:pPr>
            <a:r>
              <a:rPr lang="en-US" sz="3600" b="1" dirty="0" smtClean="0">
                <a:latin typeface="Corbel" pitchFamily="34" charset="0"/>
              </a:rPr>
              <a:t>Step Five:  </a:t>
            </a:r>
            <a:r>
              <a:rPr lang="en-US" sz="3600" b="1" u="sng" dirty="0" smtClean="0">
                <a:latin typeface="Corbel" pitchFamily="34" charset="0"/>
              </a:rPr>
              <a:t>PREPARE FOR PROBLEMS</a:t>
            </a:r>
          </a:p>
        </p:txBody>
      </p:sp>
    </p:spTree>
    <p:extLst>
      <p:ext uri="{BB962C8B-B14F-4D97-AF65-F5344CB8AC3E}">
        <p14:creationId xmlns:p14="http://schemas.microsoft.com/office/powerpoint/2010/main" val="237411800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457200" y="152400"/>
            <a:ext cx="8229600" cy="1143000"/>
          </a:xfrm>
        </p:spPr>
        <p:txBody>
          <a:bodyPr/>
          <a:lstStyle/>
          <a:p>
            <a:pPr eaLnBrk="1" hangingPunct="1"/>
            <a:r>
              <a:rPr lang="en-US" b="1" dirty="0" smtClean="0">
                <a:solidFill>
                  <a:schemeClr val="bg1"/>
                </a:solidFill>
                <a:latin typeface="Corbel" pitchFamily="34" charset="0"/>
              </a:rPr>
              <a:t>Making Wise Decisions</a:t>
            </a:r>
          </a:p>
        </p:txBody>
      </p:sp>
      <p:sp>
        <p:nvSpPr>
          <p:cNvPr id="3075" name="Rectangle 3"/>
          <p:cNvSpPr>
            <a:spLocks noGrp="1" noChangeArrowheads="1"/>
          </p:cNvSpPr>
          <p:nvPr>
            <p:ph type="body" idx="1"/>
          </p:nvPr>
        </p:nvSpPr>
        <p:spPr>
          <a:xfrm>
            <a:off x="457200" y="1905000"/>
            <a:ext cx="8229600" cy="4724400"/>
          </a:xfrm>
        </p:spPr>
        <p:txBody>
          <a:bodyPr/>
          <a:lstStyle/>
          <a:p>
            <a:pPr eaLnBrk="1" hangingPunct="1">
              <a:buNone/>
            </a:pPr>
            <a:r>
              <a:rPr lang="en-US" sz="3600" b="1" dirty="0" smtClean="0">
                <a:latin typeface="Corbel" pitchFamily="34" charset="0"/>
              </a:rPr>
              <a:t>Step Five:  </a:t>
            </a:r>
            <a:r>
              <a:rPr lang="en-US" sz="3600" b="1" u="sng" dirty="0" smtClean="0">
                <a:latin typeface="Corbel" pitchFamily="34" charset="0"/>
              </a:rPr>
              <a:t>PREPARE FOR PROBLEMS</a:t>
            </a:r>
          </a:p>
          <a:p>
            <a:pPr eaLnBrk="1" hangingPunct="1">
              <a:buNone/>
            </a:pPr>
            <a:endParaRPr lang="en-US" sz="3600" b="1" u="sng" dirty="0" smtClean="0">
              <a:latin typeface="Corbel" pitchFamily="34" charset="0"/>
            </a:endParaRPr>
          </a:p>
          <a:p>
            <a:pPr eaLnBrk="1" hangingPunct="1">
              <a:buNone/>
            </a:pPr>
            <a:r>
              <a:rPr lang="en-US" i="1" dirty="0" smtClean="0">
                <a:latin typeface="Corbel" pitchFamily="34" charset="0"/>
              </a:rPr>
              <a:t>	“The prudent see danger and take refuge, but the simple keep going and pay the penalty.”  </a:t>
            </a:r>
            <a:r>
              <a:rPr lang="en-US" dirty="0" smtClean="0">
                <a:latin typeface="Corbel" pitchFamily="34" charset="0"/>
              </a:rPr>
              <a:t>Proverbs 22:3</a:t>
            </a:r>
          </a:p>
          <a:p>
            <a:pPr eaLnBrk="1" hangingPunct="1">
              <a:buNone/>
            </a:pPr>
            <a:endParaRPr lang="en-US" dirty="0" smtClean="0">
              <a:latin typeface="Corbel" pitchFamily="34" charset="0"/>
            </a:endParaRPr>
          </a:p>
        </p:txBody>
      </p:sp>
    </p:spTree>
    <p:extLst>
      <p:ext uri="{BB962C8B-B14F-4D97-AF65-F5344CB8AC3E}">
        <p14:creationId xmlns:p14="http://schemas.microsoft.com/office/powerpoint/2010/main" val="237411800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457200" y="152400"/>
            <a:ext cx="8229600" cy="1143000"/>
          </a:xfrm>
        </p:spPr>
        <p:txBody>
          <a:bodyPr/>
          <a:lstStyle/>
          <a:p>
            <a:pPr eaLnBrk="1" hangingPunct="1"/>
            <a:r>
              <a:rPr lang="en-US" b="1" dirty="0" smtClean="0">
                <a:solidFill>
                  <a:schemeClr val="bg1"/>
                </a:solidFill>
                <a:latin typeface="Corbel" pitchFamily="34" charset="0"/>
              </a:rPr>
              <a:t>Making Wise Decisions</a:t>
            </a:r>
          </a:p>
        </p:txBody>
      </p:sp>
      <p:sp>
        <p:nvSpPr>
          <p:cNvPr id="3075" name="Rectangle 3"/>
          <p:cNvSpPr>
            <a:spLocks noGrp="1" noChangeArrowheads="1"/>
          </p:cNvSpPr>
          <p:nvPr>
            <p:ph type="body" idx="1"/>
          </p:nvPr>
        </p:nvSpPr>
        <p:spPr>
          <a:xfrm>
            <a:off x="457200" y="1905000"/>
            <a:ext cx="8229600" cy="4724400"/>
          </a:xfrm>
        </p:spPr>
        <p:txBody>
          <a:bodyPr/>
          <a:lstStyle/>
          <a:p>
            <a:pPr eaLnBrk="1" hangingPunct="1">
              <a:buNone/>
            </a:pPr>
            <a:r>
              <a:rPr lang="en-US" sz="3600" b="1" dirty="0" smtClean="0">
                <a:latin typeface="Corbel" pitchFamily="34" charset="0"/>
              </a:rPr>
              <a:t>Step Five:  </a:t>
            </a:r>
            <a:r>
              <a:rPr lang="en-US" sz="3600" b="1" u="sng" dirty="0" smtClean="0">
                <a:latin typeface="Corbel" pitchFamily="34" charset="0"/>
              </a:rPr>
              <a:t>PREPARE FOR PROBLEMS</a:t>
            </a:r>
          </a:p>
          <a:p>
            <a:pPr eaLnBrk="1" hangingPunct="1">
              <a:buNone/>
            </a:pPr>
            <a:endParaRPr lang="en-US" sz="3600" b="1" u="sng" dirty="0" smtClean="0">
              <a:latin typeface="Corbel" pitchFamily="34" charset="0"/>
            </a:endParaRPr>
          </a:p>
          <a:p>
            <a:pPr eaLnBrk="1" hangingPunct="1">
              <a:buNone/>
            </a:pPr>
            <a:r>
              <a:rPr lang="en-US" i="1" dirty="0" smtClean="0">
                <a:latin typeface="Corbel" pitchFamily="34" charset="0"/>
              </a:rPr>
              <a:t>	“The prudent see danger and take refuge, but the simple keep going and pay the penalty.”  </a:t>
            </a:r>
            <a:r>
              <a:rPr lang="en-US" dirty="0" smtClean="0">
                <a:latin typeface="Corbel" pitchFamily="34" charset="0"/>
              </a:rPr>
              <a:t>Proverbs 22:3</a:t>
            </a:r>
          </a:p>
          <a:p>
            <a:pPr eaLnBrk="1" hangingPunct="1">
              <a:buNone/>
            </a:pPr>
            <a:endParaRPr lang="en-US" dirty="0" smtClean="0">
              <a:latin typeface="Corbel" pitchFamily="34" charset="0"/>
            </a:endParaRPr>
          </a:p>
          <a:p>
            <a:pPr algn="ctr" eaLnBrk="1" hangingPunct="1">
              <a:buNone/>
            </a:pPr>
            <a:r>
              <a:rPr lang="en-US" sz="3600" b="1" dirty="0" smtClean="0">
                <a:latin typeface="Corbel" pitchFamily="34" charset="0"/>
              </a:rPr>
              <a:t>Ask:  </a:t>
            </a:r>
            <a:r>
              <a:rPr lang="en-US" sz="3600" b="1" i="1" dirty="0" smtClean="0">
                <a:latin typeface="Corbel" pitchFamily="34" charset="0"/>
              </a:rPr>
              <a:t>What could go wrong?</a:t>
            </a:r>
          </a:p>
        </p:txBody>
      </p:sp>
    </p:spTree>
    <p:extLst>
      <p:ext uri="{BB962C8B-B14F-4D97-AF65-F5344CB8AC3E}">
        <p14:creationId xmlns:p14="http://schemas.microsoft.com/office/powerpoint/2010/main" val="237411800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457200" y="152400"/>
            <a:ext cx="8229600" cy="1143000"/>
          </a:xfrm>
        </p:spPr>
        <p:txBody>
          <a:bodyPr/>
          <a:lstStyle/>
          <a:p>
            <a:pPr eaLnBrk="1" hangingPunct="1"/>
            <a:r>
              <a:rPr lang="en-US" b="1" dirty="0" smtClean="0">
                <a:solidFill>
                  <a:schemeClr val="bg1"/>
                </a:solidFill>
                <a:latin typeface="Corbel" pitchFamily="34" charset="0"/>
              </a:rPr>
              <a:t>Making Wise Decisions</a:t>
            </a:r>
          </a:p>
        </p:txBody>
      </p:sp>
      <p:sp>
        <p:nvSpPr>
          <p:cNvPr id="3075" name="Rectangle 3"/>
          <p:cNvSpPr>
            <a:spLocks noGrp="1" noChangeArrowheads="1"/>
          </p:cNvSpPr>
          <p:nvPr>
            <p:ph type="body" idx="1"/>
          </p:nvPr>
        </p:nvSpPr>
        <p:spPr>
          <a:xfrm>
            <a:off x="457200" y="1905000"/>
            <a:ext cx="8229600" cy="4724400"/>
          </a:xfrm>
        </p:spPr>
        <p:txBody>
          <a:bodyPr/>
          <a:lstStyle/>
          <a:p>
            <a:pPr eaLnBrk="1" hangingPunct="1">
              <a:buNone/>
            </a:pPr>
            <a:r>
              <a:rPr lang="en-US" sz="3600" b="1" dirty="0" smtClean="0">
                <a:latin typeface="Corbel" pitchFamily="34" charset="0"/>
              </a:rPr>
              <a:t>Step Six:  </a:t>
            </a:r>
            <a:r>
              <a:rPr lang="en-US" sz="3600" b="1" u="sng" dirty="0" smtClean="0">
                <a:latin typeface="Corbel" pitchFamily="34" charset="0"/>
              </a:rPr>
              <a:t>FACE YOUR FEARS</a:t>
            </a:r>
          </a:p>
          <a:p>
            <a:pPr eaLnBrk="1" hangingPunct="1">
              <a:buNone/>
            </a:pPr>
            <a:endParaRPr lang="en-US" sz="3600" b="1" u="sng" dirty="0" smtClean="0">
              <a:latin typeface="Corbel" pitchFamily="34" charset="0"/>
            </a:endParaRPr>
          </a:p>
          <a:p>
            <a:pPr eaLnBrk="1" hangingPunct="1">
              <a:buNone/>
            </a:pPr>
            <a:endParaRPr lang="en-US" sz="3600" b="1" i="1" dirty="0" smtClean="0">
              <a:latin typeface="Corbel" pitchFamily="34" charset="0"/>
            </a:endParaRPr>
          </a:p>
        </p:txBody>
      </p:sp>
    </p:spTree>
    <p:extLst>
      <p:ext uri="{BB962C8B-B14F-4D97-AF65-F5344CB8AC3E}">
        <p14:creationId xmlns:p14="http://schemas.microsoft.com/office/powerpoint/2010/main" val="237411800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457200" y="152400"/>
            <a:ext cx="8229600" cy="1143000"/>
          </a:xfrm>
        </p:spPr>
        <p:txBody>
          <a:bodyPr/>
          <a:lstStyle/>
          <a:p>
            <a:pPr eaLnBrk="1" hangingPunct="1"/>
            <a:r>
              <a:rPr lang="en-US" b="1" dirty="0" smtClean="0">
                <a:solidFill>
                  <a:schemeClr val="bg1"/>
                </a:solidFill>
                <a:latin typeface="Corbel" pitchFamily="34" charset="0"/>
              </a:rPr>
              <a:t>Making Wise Decisions</a:t>
            </a:r>
          </a:p>
        </p:txBody>
      </p:sp>
      <p:sp>
        <p:nvSpPr>
          <p:cNvPr id="3075" name="Rectangle 3"/>
          <p:cNvSpPr>
            <a:spLocks noGrp="1" noChangeArrowheads="1"/>
          </p:cNvSpPr>
          <p:nvPr>
            <p:ph type="body" idx="1"/>
          </p:nvPr>
        </p:nvSpPr>
        <p:spPr>
          <a:xfrm>
            <a:off x="457200" y="1905000"/>
            <a:ext cx="8229600" cy="4724400"/>
          </a:xfrm>
        </p:spPr>
        <p:txBody>
          <a:bodyPr/>
          <a:lstStyle/>
          <a:p>
            <a:pPr eaLnBrk="1" hangingPunct="1">
              <a:buNone/>
            </a:pPr>
            <a:r>
              <a:rPr lang="en-US" sz="3600" b="1" dirty="0" smtClean="0">
                <a:latin typeface="Corbel" pitchFamily="34" charset="0"/>
              </a:rPr>
              <a:t>Step Six:  </a:t>
            </a:r>
            <a:r>
              <a:rPr lang="en-US" sz="3600" b="1" u="sng" dirty="0" smtClean="0">
                <a:latin typeface="Corbel" pitchFamily="34" charset="0"/>
              </a:rPr>
              <a:t>FACE YOUR FEARS</a:t>
            </a:r>
          </a:p>
          <a:p>
            <a:pPr eaLnBrk="1" hangingPunct="1">
              <a:buNone/>
            </a:pPr>
            <a:endParaRPr lang="en-US" sz="3600" b="1" u="sng" dirty="0" smtClean="0">
              <a:latin typeface="Corbel" pitchFamily="34" charset="0"/>
            </a:endParaRPr>
          </a:p>
          <a:p>
            <a:pPr eaLnBrk="1" hangingPunct="1">
              <a:buNone/>
            </a:pPr>
            <a:r>
              <a:rPr lang="en-US" i="1" dirty="0" smtClean="0">
                <a:latin typeface="Corbel" pitchFamily="34" charset="0"/>
              </a:rPr>
              <a:t>	“He who observes the wind will not sow, and he who regards the clouds will not reap.”  </a:t>
            </a:r>
            <a:r>
              <a:rPr lang="en-US" dirty="0" smtClean="0">
                <a:latin typeface="Corbel" pitchFamily="34" charset="0"/>
              </a:rPr>
              <a:t>Ecclesiastes 11:4</a:t>
            </a:r>
          </a:p>
          <a:p>
            <a:pPr eaLnBrk="1" hangingPunct="1">
              <a:buNone/>
            </a:pPr>
            <a:endParaRPr lang="en-US" dirty="0" smtClean="0">
              <a:latin typeface="Corbel" pitchFamily="34" charset="0"/>
            </a:endParaRPr>
          </a:p>
        </p:txBody>
      </p:sp>
    </p:spTree>
    <p:extLst>
      <p:ext uri="{BB962C8B-B14F-4D97-AF65-F5344CB8AC3E}">
        <p14:creationId xmlns:p14="http://schemas.microsoft.com/office/powerpoint/2010/main" val="237411800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457200" y="152400"/>
            <a:ext cx="8229600" cy="1143000"/>
          </a:xfrm>
        </p:spPr>
        <p:txBody>
          <a:bodyPr/>
          <a:lstStyle/>
          <a:p>
            <a:pPr eaLnBrk="1" hangingPunct="1"/>
            <a:r>
              <a:rPr lang="en-US" b="1" dirty="0" smtClean="0">
                <a:solidFill>
                  <a:schemeClr val="bg1"/>
                </a:solidFill>
                <a:latin typeface="Corbel" pitchFamily="34" charset="0"/>
              </a:rPr>
              <a:t>Making Wise Decisions</a:t>
            </a:r>
          </a:p>
        </p:txBody>
      </p:sp>
      <p:sp>
        <p:nvSpPr>
          <p:cNvPr id="3075" name="Rectangle 3"/>
          <p:cNvSpPr>
            <a:spLocks noGrp="1" noChangeArrowheads="1"/>
          </p:cNvSpPr>
          <p:nvPr>
            <p:ph type="body" idx="1"/>
          </p:nvPr>
        </p:nvSpPr>
        <p:spPr>
          <a:xfrm>
            <a:off x="457200" y="1905000"/>
            <a:ext cx="8229600" cy="4724400"/>
          </a:xfrm>
        </p:spPr>
        <p:txBody>
          <a:bodyPr/>
          <a:lstStyle/>
          <a:p>
            <a:pPr eaLnBrk="1" hangingPunct="1">
              <a:buNone/>
            </a:pPr>
            <a:r>
              <a:rPr lang="en-US" sz="3600" b="1" dirty="0" smtClean="0">
                <a:latin typeface="Corbel" pitchFamily="34" charset="0"/>
              </a:rPr>
              <a:t>Step Six:  </a:t>
            </a:r>
            <a:r>
              <a:rPr lang="en-US" sz="3600" b="1" u="sng" dirty="0" smtClean="0">
                <a:latin typeface="Corbel" pitchFamily="34" charset="0"/>
              </a:rPr>
              <a:t>FACE YOUR FEARS</a:t>
            </a:r>
          </a:p>
          <a:p>
            <a:pPr eaLnBrk="1" hangingPunct="1">
              <a:buNone/>
            </a:pPr>
            <a:endParaRPr lang="en-US" sz="3600" b="1" u="sng" dirty="0" smtClean="0">
              <a:latin typeface="Corbel" pitchFamily="34" charset="0"/>
            </a:endParaRPr>
          </a:p>
          <a:p>
            <a:pPr eaLnBrk="1" hangingPunct="1">
              <a:buNone/>
            </a:pPr>
            <a:r>
              <a:rPr lang="en-US" i="1" dirty="0" smtClean="0">
                <a:latin typeface="Corbel" pitchFamily="34" charset="0"/>
              </a:rPr>
              <a:t>	"If God is for us, who can be against us?"  </a:t>
            </a:r>
            <a:r>
              <a:rPr lang="en-US" dirty="0" smtClean="0">
                <a:latin typeface="Corbel" pitchFamily="34" charset="0"/>
              </a:rPr>
              <a:t>Romans 8:31</a:t>
            </a:r>
          </a:p>
          <a:p>
            <a:pPr eaLnBrk="1" hangingPunct="1">
              <a:buNone/>
            </a:pPr>
            <a:endParaRPr lang="en-US" dirty="0" smtClean="0">
              <a:latin typeface="Corbel" pitchFamily="34" charset="0"/>
            </a:endParaRPr>
          </a:p>
          <a:p>
            <a:pPr algn="ctr" eaLnBrk="1" hangingPunct="1">
              <a:buNone/>
            </a:pPr>
            <a:r>
              <a:rPr lang="en-US" sz="3600" b="1" dirty="0" smtClean="0">
                <a:latin typeface="Corbel" pitchFamily="34" charset="0"/>
              </a:rPr>
              <a:t>Ask:  </a:t>
            </a:r>
            <a:r>
              <a:rPr lang="en-US" sz="3600" b="1" i="1" dirty="0" smtClean="0">
                <a:latin typeface="Corbel" pitchFamily="34" charset="0"/>
              </a:rPr>
              <a:t>Where is my faith?</a:t>
            </a:r>
          </a:p>
        </p:txBody>
      </p:sp>
    </p:spTree>
    <p:extLst>
      <p:ext uri="{BB962C8B-B14F-4D97-AF65-F5344CB8AC3E}">
        <p14:creationId xmlns:p14="http://schemas.microsoft.com/office/powerpoint/2010/main" val="237411800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152400" y="152400"/>
            <a:ext cx="4191000" cy="6400800"/>
          </a:xfrm>
        </p:spPr>
        <p:txBody>
          <a:bodyPr/>
          <a:lstStyle/>
          <a:p>
            <a:pPr eaLnBrk="1" hangingPunct="1"/>
            <a:endParaRPr lang="en-US" sz="4000" i="1" dirty="0" smtClean="0">
              <a:solidFill>
                <a:schemeClr val="tx1"/>
              </a:solidFill>
              <a:latin typeface="Corbel" pitchFamily="34" charset="0"/>
            </a:endParaRPr>
          </a:p>
        </p:txBody>
      </p:sp>
      <p:pic>
        <p:nvPicPr>
          <p:cNvPr id="16386" name="Picture 2" descr="http://wordsofapoet.com/wp-content/uploads/2010/05/fork-in-the-road.jpg"/>
          <p:cNvPicPr>
            <a:picLocks noChangeAspect="1" noChangeArrowheads="1"/>
          </p:cNvPicPr>
          <p:nvPr/>
        </p:nvPicPr>
        <p:blipFill>
          <a:blip r:embed="rId2" cstate="print"/>
          <a:srcRect/>
          <a:stretch>
            <a:fillRect/>
          </a:stretch>
        </p:blipFill>
        <p:spPr bwMode="auto">
          <a:xfrm>
            <a:off x="4419600" y="457200"/>
            <a:ext cx="4267200" cy="5689600"/>
          </a:xfrm>
          <a:prstGeom prst="rect">
            <a:avLst/>
          </a:prstGeom>
          <a:noFill/>
        </p:spPr>
      </p:pic>
    </p:spTree>
    <p:extLst>
      <p:ext uri="{BB962C8B-B14F-4D97-AF65-F5344CB8AC3E}">
        <p14:creationId xmlns:p14="http://schemas.microsoft.com/office/powerpoint/2010/main" val="202092735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152400" y="152400"/>
            <a:ext cx="4191000" cy="6400800"/>
          </a:xfrm>
        </p:spPr>
        <p:txBody>
          <a:bodyPr/>
          <a:lstStyle/>
          <a:p>
            <a:pPr eaLnBrk="1" hangingPunct="1"/>
            <a:r>
              <a:rPr lang="en-US" sz="3800" b="1" dirty="0" smtClean="0">
                <a:solidFill>
                  <a:schemeClr val="tx1"/>
                </a:solidFill>
                <a:latin typeface="Corbel" pitchFamily="34" charset="0"/>
              </a:rPr>
              <a:t>Phase 1:  Dream</a:t>
            </a:r>
            <a:br>
              <a:rPr lang="en-US" sz="3800" b="1" dirty="0" smtClean="0">
                <a:solidFill>
                  <a:schemeClr val="tx1"/>
                </a:solidFill>
                <a:latin typeface="Corbel" pitchFamily="34" charset="0"/>
              </a:rPr>
            </a:br>
            <a:r>
              <a:rPr lang="en-US" sz="3800" b="1" dirty="0" smtClean="0">
                <a:solidFill>
                  <a:schemeClr val="tx1"/>
                </a:solidFill>
                <a:latin typeface="Corbel" pitchFamily="34" charset="0"/>
              </a:rPr>
              <a:t>Phase 2:  Decision</a:t>
            </a:r>
            <a:br>
              <a:rPr lang="en-US" sz="3800" b="1" dirty="0" smtClean="0">
                <a:solidFill>
                  <a:schemeClr val="tx1"/>
                </a:solidFill>
                <a:latin typeface="Corbel" pitchFamily="34" charset="0"/>
              </a:rPr>
            </a:br>
            <a:r>
              <a:rPr lang="en-US" sz="4000" b="1" dirty="0" smtClean="0">
                <a:solidFill>
                  <a:schemeClr val="tx1"/>
                </a:solidFill>
                <a:latin typeface="Corbel" pitchFamily="34" charset="0"/>
              </a:rPr>
              <a:t/>
            </a:r>
            <a:br>
              <a:rPr lang="en-US" sz="4000" b="1" dirty="0" smtClean="0">
                <a:solidFill>
                  <a:schemeClr val="tx1"/>
                </a:solidFill>
                <a:latin typeface="Corbel" pitchFamily="34" charset="0"/>
              </a:rPr>
            </a:br>
            <a:r>
              <a:rPr lang="en-US" sz="3200" i="1" dirty="0" smtClean="0">
                <a:solidFill>
                  <a:schemeClr val="tx1"/>
                </a:solidFill>
                <a:latin typeface="Corbel" pitchFamily="34" charset="0"/>
              </a:rPr>
              <a:t>“According to your faith, let it be to you.”  </a:t>
            </a:r>
            <a:r>
              <a:rPr lang="en-US" sz="2800" i="1" dirty="0" smtClean="0">
                <a:solidFill>
                  <a:schemeClr val="tx1"/>
                </a:solidFill>
                <a:latin typeface="Corbel" pitchFamily="34" charset="0"/>
              </a:rPr>
              <a:t>Matthew 9:29</a:t>
            </a:r>
            <a:endParaRPr lang="en-US" sz="4000" i="1" dirty="0" smtClean="0">
              <a:solidFill>
                <a:schemeClr val="tx1"/>
              </a:solidFill>
              <a:latin typeface="Corbel" pitchFamily="34" charset="0"/>
            </a:endParaRPr>
          </a:p>
        </p:txBody>
      </p:sp>
      <p:pic>
        <p:nvPicPr>
          <p:cNvPr id="16386" name="Picture 2" descr="http://wordsofapoet.com/wp-content/uploads/2010/05/fork-in-the-road.jpg"/>
          <p:cNvPicPr>
            <a:picLocks noChangeAspect="1" noChangeArrowheads="1"/>
          </p:cNvPicPr>
          <p:nvPr/>
        </p:nvPicPr>
        <p:blipFill>
          <a:blip r:embed="rId2" cstate="print"/>
          <a:srcRect/>
          <a:stretch>
            <a:fillRect/>
          </a:stretch>
        </p:blipFill>
        <p:spPr bwMode="auto">
          <a:xfrm>
            <a:off x="4419600" y="457200"/>
            <a:ext cx="4267200" cy="5689600"/>
          </a:xfrm>
          <a:prstGeom prst="rect">
            <a:avLst/>
          </a:prstGeom>
          <a:noFill/>
        </p:spPr>
      </p:pic>
    </p:spTree>
    <p:extLst>
      <p:ext uri="{BB962C8B-B14F-4D97-AF65-F5344CB8AC3E}">
        <p14:creationId xmlns:p14="http://schemas.microsoft.com/office/powerpoint/2010/main" val="202092735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457200" y="152400"/>
            <a:ext cx="8229600" cy="1143000"/>
          </a:xfrm>
        </p:spPr>
        <p:txBody>
          <a:bodyPr/>
          <a:lstStyle/>
          <a:p>
            <a:pPr eaLnBrk="1" hangingPunct="1"/>
            <a:r>
              <a:rPr lang="en-US" b="1" dirty="0" smtClean="0">
                <a:solidFill>
                  <a:schemeClr val="bg1"/>
                </a:solidFill>
                <a:latin typeface="Corbel" pitchFamily="34" charset="0"/>
              </a:rPr>
              <a:t>Phase 2:  DECISION</a:t>
            </a:r>
          </a:p>
        </p:txBody>
      </p:sp>
      <p:sp>
        <p:nvSpPr>
          <p:cNvPr id="3075" name="Rectangle 3"/>
          <p:cNvSpPr>
            <a:spLocks noGrp="1" noChangeArrowheads="1"/>
          </p:cNvSpPr>
          <p:nvPr>
            <p:ph type="body" idx="1"/>
          </p:nvPr>
        </p:nvSpPr>
        <p:spPr>
          <a:xfrm>
            <a:off x="457200" y="1905000"/>
            <a:ext cx="8229600" cy="4221163"/>
          </a:xfrm>
        </p:spPr>
        <p:txBody>
          <a:bodyPr/>
          <a:lstStyle/>
          <a:p>
            <a:pPr eaLnBrk="1" hangingPunct="1">
              <a:buNone/>
            </a:pPr>
            <a:endParaRPr lang="en-US" sz="3600" dirty="0" smtClean="0">
              <a:latin typeface="Corbel" pitchFamily="34" charset="0"/>
            </a:endParaRPr>
          </a:p>
        </p:txBody>
      </p:sp>
      <p:pic>
        <p:nvPicPr>
          <p:cNvPr id="20482" name="Picture 2" descr="http://www.jeanscream.com/blog/wp-content/uploads/2010/06/jc-blog-leap-faith.jpg"/>
          <p:cNvPicPr>
            <a:picLocks noChangeAspect="1" noChangeArrowheads="1"/>
          </p:cNvPicPr>
          <p:nvPr/>
        </p:nvPicPr>
        <p:blipFill>
          <a:blip r:embed="rId2" cstate="print"/>
          <a:srcRect/>
          <a:stretch>
            <a:fillRect/>
          </a:stretch>
        </p:blipFill>
        <p:spPr bwMode="auto">
          <a:xfrm>
            <a:off x="1371600" y="1981200"/>
            <a:ext cx="6413074" cy="3981450"/>
          </a:xfrm>
          <a:prstGeom prst="rect">
            <a:avLst/>
          </a:prstGeom>
          <a:noFill/>
        </p:spPr>
      </p:pic>
    </p:spTree>
    <p:extLst>
      <p:ext uri="{BB962C8B-B14F-4D97-AF65-F5344CB8AC3E}">
        <p14:creationId xmlns:p14="http://schemas.microsoft.com/office/powerpoint/2010/main" val="331375686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457200" y="152400"/>
            <a:ext cx="8229600" cy="1143000"/>
          </a:xfrm>
        </p:spPr>
        <p:txBody>
          <a:bodyPr/>
          <a:lstStyle/>
          <a:p>
            <a:pPr eaLnBrk="1" hangingPunct="1"/>
            <a:r>
              <a:rPr lang="en-US" b="1" dirty="0" smtClean="0">
                <a:solidFill>
                  <a:schemeClr val="bg1"/>
                </a:solidFill>
                <a:latin typeface="Corbel" pitchFamily="34" charset="0"/>
              </a:rPr>
              <a:t>James 1:5-8</a:t>
            </a:r>
          </a:p>
        </p:txBody>
      </p:sp>
      <p:sp>
        <p:nvSpPr>
          <p:cNvPr id="3075" name="Rectangle 3"/>
          <p:cNvSpPr>
            <a:spLocks noGrp="1" noChangeArrowheads="1"/>
          </p:cNvSpPr>
          <p:nvPr>
            <p:ph type="body" idx="1"/>
          </p:nvPr>
        </p:nvSpPr>
        <p:spPr>
          <a:xfrm>
            <a:off x="457200" y="1447800"/>
            <a:ext cx="8229600" cy="5181600"/>
          </a:xfrm>
        </p:spPr>
        <p:txBody>
          <a:bodyPr/>
          <a:lstStyle/>
          <a:p>
            <a:pPr eaLnBrk="1" hangingPunct="1">
              <a:buNone/>
            </a:pPr>
            <a:r>
              <a:rPr lang="en-US" sz="3400" i="1" dirty="0" smtClean="0">
                <a:latin typeface="Corbel" pitchFamily="34" charset="0"/>
              </a:rPr>
              <a:t>	“If any of you lacks wisdom, let him ask of God, who gives to all liberally and without reproach, and it will be given to him.  But let him ask in faith, with no doubting, for he who doubts is like a wave of the sea driven and tossed by the wind.  For let not that man suppose that he will receive anything from the Lord; he is a double-minded man, unstable in all his ways.”</a:t>
            </a:r>
          </a:p>
        </p:txBody>
      </p:sp>
    </p:spTree>
    <p:extLst>
      <p:ext uri="{BB962C8B-B14F-4D97-AF65-F5344CB8AC3E}">
        <p14:creationId xmlns:p14="http://schemas.microsoft.com/office/powerpoint/2010/main" val="270453726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457200" y="152400"/>
            <a:ext cx="8229600" cy="1143000"/>
          </a:xfrm>
        </p:spPr>
        <p:txBody>
          <a:bodyPr/>
          <a:lstStyle/>
          <a:p>
            <a:pPr eaLnBrk="1" hangingPunct="1"/>
            <a:r>
              <a:rPr lang="en-US" b="1" dirty="0" smtClean="0">
                <a:solidFill>
                  <a:schemeClr val="bg1"/>
                </a:solidFill>
                <a:latin typeface="Corbel" pitchFamily="34" charset="0"/>
              </a:rPr>
              <a:t>Making Wise Decisions</a:t>
            </a:r>
          </a:p>
        </p:txBody>
      </p:sp>
      <p:sp>
        <p:nvSpPr>
          <p:cNvPr id="3075" name="Rectangle 3"/>
          <p:cNvSpPr>
            <a:spLocks noGrp="1" noChangeArrowheads="1"/>
          </p:cNvSpPr>
          <p:nvPr>
            <p:ph type="body" idx="1"/>
          </p:nvPr>
        </p:nvSpPr>
        <p:spPr>
          <a:xfrm>
            <a:off x="457200" y="1905000"/>
            <a:ext cx="8229600" cy="4724400"/>
          </a:xfrm>
        </p:spPr>
        <p:txBody>
          <a:bodyPr/>
          <a:lstStyle/>
          <a:p>
            <a:pPr eaLnBrk="1" hangingPunct="1">
              <a:buNone/>
            </a:pPr>
            <a:endParaRPr lang="en-US" sz="3600" b="1" u="sng" dirty="0" smtClean="0">
              <a:latin typeface="Corbel" pitchFamily="34" charset="0"/>
            </a:endParaRPr>
          </a:p>
        </p:txBody>
      </p:sp>
    </p:spTree>
    <p:extLst>
      <p:ext uri="{BB962C8B-B14F-4D97-AF65-F5344CB8AC3E}">
        <p14:creationId xmlns:p14="http://schemas.microsoft.com/office/powerpoint/2010/main" val="237411800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457200" y="152400"/>
            <a:ext cx="8229600" cy="1143000"/>
          </a:xfrm>
        </p:spPr>
        <p:txBody>
          <a:bodyPr/>
          <a:lstStyle/>
          <a:p>
            <a:pPr eaLnBrk="1" hangingPunct="1"/>
            <a:r>
              <a:rPr lang="en-US" b="1" dirty="0" smtClean="0">
                <a:solidFill>
                  <a:schemeClr val="bg1"/>
                </a:solidFill>
                <a:latin typeface="Corbel" pitchFamily="34" charset="0"/>
              </a:rPr>
              <a:t>Making Wise Decisions</a:t>
            </a:r>
          </a:p>
        </p:txBody>
      </p:sp>
      <p:sp>
        <p:nvSpPr>
          <p:cNvPr id="3075" name="Rectangle 3"/>
          <p:cNvSpPr>
            <a:spLocks noGrp="1" noChangeArrowheads="1"/>
          </p:cNvSpPr>
          <p:nvPr>
            <p:ph type="body" idx="1"/>
          </p:nvPr>
        </p:nvSpPr>
        <p:spPr>
          <a:xfrm>
            <a:off x="457200" y="1905000"/>
            <a:ext cx="8229600" cy="4724400"/>
          </a:xfrm>
        </p:spPr>
        <p:txBody>
          <a:bodyPr/>
          <a:lstStyle/>
          <a:p>
            <a:pPr eaLnBrk="1" hangingPunct="1">
              <a:buNone/>
            </a:pPr>
            <a:r>
              <a:rPr lang="en-US" sz="3600" b="1" dirty="0" smtClean="0">
                <a:latin typeface="Corbel" pitchFamily="34" charset="0"/>
              </a:rPr>
              <a:t>Step One:  </a:t>
            </a:r>
            <a:r>
              <a:rPr lang="en-US" sz="3600" b="1" u="sng" dirty="0" smtClean="0">
                <a:latin typeface="Corbel" pitchFamily="34" charset="0"/>
              </a:rPr>
              <a:t>PRAY FOR GUIDANCE</a:t>
            </a:r>
          </a:p>
          <a:p>
            <a:pPr eaLnBrk="1" hangingPunct="1">
              <a:buNone/>
            </a:pPr>
            <a:endParaRPr lang="en-US" sz="3600" b="1" u="sng" dirty="0" smtClean="0">
              <a:latin typeface="Corbel" pitchFamily="34" charset="0"/>
            </a:endParaRPr>
          </a:p>
        </p:txBody>
      </p:sp>
    </p:spTree>
    <p:extLst>
      <p:ext uri="{BB962C8B-B14F-4D97-AF65-F5344CB8AC3E}">
        <p14:creationId xmlns:p14="http://schemas.microsoft.com/office/powerpoint/2010/main" val="237411800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457200" y="152400"/>
            <a:ext cx="8229600" cy="1143000"/>
          </a:xfrm>
        </p:spPr>
        <p:txBody>
          <a:bodyPr/>
          <a:lstStyle/>
          <a:p>
            <a:pPr eaLnBrk="1" hangingPunct="1"/>
            <a:r>
              <a:rPr lang="en-US" b="1" dirty="0" smtClean="0">
                <a:solidFill>
                  <a:schemeClr val="bg1"/>
                </a:solidFill>
                <a:latin typeface="Corbel" pitchFamily="34" charset="0"/>
              </a:rPr>
              <a:t>Making Wise Decisions</a:t>
            </a:r>
          </a:p>
        </p:txBody>
      </p:sp>
      <p:sp>
        <p:nvSpPr>
          <p:cNvPr id="3075" name="Rectangle 3"/>
          <p:cNvSpPr>
            <a:spLocks noGrp="1" noChangeArrowheads="1"/>
          </p:cNvSpPr>
          <p:nvPr>
            <p:ph type="body" idx="1"/>
          </p:nvPr>
        </p:nvSpPr>
        <p:spPr>
          <a:xfrm>
            <a:off x="457200" y="1905000"/>
            <a:ext cx="8229600" cy="4724400"/>
          </a:xfrm>
        </p:spPr>
        <p:txBody>
          <a:bodyPr/>
          <a:lstStyle/>
          <a:p>
            <a:pPr eaLnBrk="1" hangingPunct="1">
              <a:buNone/>
            </a:pPr>
            <a:r>
              <a:rPr lang="en-US" sz="3600" b="1" dirty="0" smtClean="0">
                <a:latin typeface="Corbel" pitchFamily="34" charset="0"/>
              </a:rPr>
              <a:t>Step One:  </a:t>
            </a:r>
            <a:r>
              <a:rPr lang="en-US" sz="3600" b="1" u="sng" dirty="0" smtClean="0">
                <a:latin typeface="Corbel" pitchFamily="34" charset="0"/>
              </a:rPr>
              <a:t>PRAY FOR GUIDANCE</a:t>
            </a:r>
          </a:p>
          <a:p>
            <a:pPr eaLnBrk="1" hangingPunct="1">
              <a:buNone/>
            </a:pPr>
            <a:endParaRPr lang="en-US" sz="3600" b="1" u="sng" dirty="0" smtClean="0">
              <a:latin typeface="Corbel" pitchFamily="34" charset="0"/>
            </a:endParaRPr>
          </a:p>
          <a:p>
            <a:pPr eaLnBrk="1" hangingPunct="1">
              <a:buNone/>
            </a:pPr>
            <a:r>
              <a:rPr lang="en-US" i="1" dirty="0" smtClean="0">
                <a:latin typeface="Corbel" pitchFamily="34" charset="0"/>
              </a:rPr>
              <a:t>	“Those who trust in themselves are fools, but those who walk in wisdom are kept safe.”  </a:t>
            </a:r>
            <a:r>
              <a:rPr lang="en-US" dirty="0" smtClean="0">
                <a:latin typeface="Corbel" pitchFamily="34" charset="0"/>
              </a:rPr>
              <a:t>Proverbs 28:26</a:t>
            </a:r>
          </a:p>
        </p:txBody>
      </p:sp>
    </p:spTree>
    <p:extLst>
      <p:ext uri="{BB962C8B-B14F-4D97-AF65-F5344CB8AC3E}">
        <p14:creationId xmlns:p14="http://schemas.microsoft.com/office/powerpoint/2010/main" val="237411800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457200" y="152400"/>
            <a:ext cx="8229600" cy="1143000"/>
          </a:xfrm>
        </p:spPr>
        <p:txBody>
          <a:bodyPr/>
          <a:lstStyle/>
          <a:p>
            <a:pPr eaLnBrk="1" hangingPunct="1"/>
            <a:r>
              <a:rPr lang="en-US" b="1" dirty="0" smtClean="0">
                <a:solidFill>
                  <a:schemeClr val="bg1"/>
                </a:solidFill>
                <a:latin typeface="Corbel" pitchFamily="34" charset="0"/>
              </a:rPr>
              <a:t>Making Wise Decisions</a:t>
            </a:r>
          </a:p>
        </p:txBody>
      </p:sp>
      <p:sp>
        <p:nvSpPr>
          <p:cNvPr id="3075" name="Rectangle 3"/>
          <p:cNvSpPr>
            <a:spLocks noGrp="1" noChangeArrowheads="1"/>
          </p:cNvSpPr>
          <p:nvPr>
            <p:ph type="body" idx="1"/>
          </p:nvPr>
        </p:nvSpPr>
        <p:spPr>
          <a:xfrm>
            <a:off x="457200" y="1905000"/>
            <a:ext cx="8229600" cy="4724400"/>
          </a:xfrm>
        </p:spPr>
        <p:txBody>
          <a:bodyPr/>
          <a:lstStyle/>
          <a:p>
            <a:pPr eaLnBrk="1" hangingPunct="1">
              <a:buNone/>
            </a:pPr>
            <a:r>
              <a:rPr lang="en-US" sz="3600" b="1" dirty="0" smtClean="0">
                <a:latin typeface="Corbel" pitchFamily="34" charset="0"/>
              </a:rPr>
              <a:t>Step One:  </a:t>
            </a:r>
            <a:r>
              <a:rPr lang="en-US" sz="3600" b="1" u="sng" dirty="0" smtClean="0">
                <a:latin typeface="Corbel" pitchFamily="34" charset="0"/>
              </a:rPr>
              <a:t>PRAY FOR GUIDANCE</a:t>
            </a:r>
          </a:p>
          <a:p>
            <a:pPr eaLnBrk="1" hangingPunct="1">
              <a:buNone/>
            </a:pPr>
            <a:endParaRPr lang="en-US" sz="3600" b="1" u="sng" dirty="0" smtClean="0">
              <a:latin typeface="Corbel" pitchFamily="34" charset="0"/>
            </a:endParaRPr>
          </a:p>
          <a:p>
            <a:pPr eaLnBrk="1" hangingPunct="1">
              <a:buNone/>
            </a:pPr>
            <a:r>
              <a:rPr lang="en-US" i="1" dirty="0" smtClean="0">
                <a:latin typeface="Corbel" pitchFamily="34" charset="0"/>
              </a:rPr>
              <a:t>	“Those who trust in themselves are fools, but those who walk in wisdom are kept safe.”  </a:t>
            </a:r>
            <a:r>
              <a:rPr lang="en-US" dirty="0" smtClean="0">
                <a:latin typeface="Corbel" pitchFamily="34" charset="0"/>
              </a:rPr>
              <a:t>Proverbs 28:26</a:t>
            </a:r>
          </a:p>
          <a:p>
            <a:pPr eaLnBrk="1" hangingPunct="1">
              <a:buNone/>
            </a:pPr>
            <a:endParaRPr lang="en-US" dirty="0" smtClean="0">
              <a:latin typeface="Corbel" pitchFamily="34" charset="0"/>
            </a:endParaRPr>
          </a:p>
          <a:p>
            <a:pPr algn="ctr" eaLnBrk="1" hangingPunct="1">
              <a:buNone/>
            </a:pPr>
            <a:r>
              <a:rPr lang="en-US" sz="3600" b="1" dirty="0" smtClean="0">
                <a:latin typeface="Corbel" pitchFamily="34" charset="0"/>
              </a:rPr>
              <a:t>Ask: </a:t>
            </a:r>
            <a:r>
              <a:rPr lang="en-US" sz="3600" b="1" i="1" dirty="0" smtClean="0">
                <a:latin typeface="Corbel" pitchFamily="34" charset="0"/>
              </a:rPr>
              <a:t>What does God want?</a:t>
            </a:r>
          </a:p>
        </p:txBody>
      </p:sp>
    </p:spTree>
    <p:extLst>
      <p:ext uri="{BB962C8B-B14F-4D97-AF65-F5344CB8AC3E}">
        <p14:creationId xmlns:p14="http://schemas.microsoft.com/office/powerpoint/2010/main" val="237411800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457200" y="152400"/>
            <a:ext cx="8229600" cy="1143000"/>
          </a:xfrm>
        </p:spPr>
        <p:txBody>
          <a:bodyPr/>
          <a:lstStyle/>
          <a:p>
            <a:pPr eaLnBrk="1" hangingPunct="1"/>
            <a:r>
              <a:rPr lang="en-US" b="1" dirty="0" smtClean="0">
                <a:solidFill>
                  <a:schemeClr val="bg1"/>
                </a:solidFill>
                <a:latin typeface="Corbel" pitchFamily="34" charset="0"/>
              </a:rPr>
              <a:t>Making Wise Decisions</a:t>
            </a:r>
          </a:p>
        </p:txBody>
      </p:sp>
      <p:sp>
        <p:nvSpPr>
          <p:cNvPr id="3075" name="Rectangle 3"/>
          <p:cNvSpPr>
            <a:spLocks noGrp="1" noChangeArrowheads="1"/>
          </p:cNvSpPr>
          <p:nvPr>
            <p:ph type="body" idx="1"/>
          </p:nvPr>
        </p:nvSpPr>
        <p:spPr>
          <a:xfrm>
            <a:off x="457200" y="1905000"/>
            <a:ext cx="8229600" cy="4724400"/>
          </a:xfrm>
        </p:spPr>
        <p:txBody>
          <a:bodyPr/>
          <a:lstStyle/>
          <a:p>
            <a:pPr eaLnBrk="1" hangingPunct="1">
              <a:buNone/>
            </a:pPr>
            <a:r>
              <a:rPr lang="en-US" sz="3600" b="1" dirty="0" smtClean="0">
                <a:latin typeface="Corbel" pitchFamily="34" charset="0"/>
              </a:rPr>
              <a:t>Step Two:  </a:t>
            </a:r>
            <a:r>
              <a:rPr lang="en-US" sz="3600" b="1" u="sng" dirty="0" smtClean="0">
                <a:latin typeface="Corbel" pitchFamily="34" charset="0"/>
              </a:rPr>
              <a:t>GET THE FACTS</a:t>
            </a:r>
          </a:p>
        </p:txBody>
      </p:sp>
    </p:spTree>
    <p:extLst>
      <p:ext uri="{BB962C8B-B14F-4D97-AF65-F5344CB8AC3E}">
        <p14:creationId xmlns:p14="http://schemas.microsoft.com/office/powerpoint/2010/main" val="2374118007"/>
      </p:ext>
    </p:extLst>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172</TotalTime>
  <Words>224</Words>
  <Application>Microsoft Office PowerPoint</Application>
  <PresentationFormat>On-screen Show (4:3)</PresentationFormat>
  <Paragraphs>100</Paragraphs>
  <Slides>29</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29</vt:i4>
      </vt:variant>
    </vt:vector>
  </HeadingPairs>
  <TitlesOfParts>
    <vt:vector size="32" baseType="lpstr">
      <vt:lpstr>Arial</vt:lpstr>
      <vt:lpstr>Corbel</vt:lpstr>
      <vt:lpstr>Default Design</vt:lpstr>
      <vt:lpstr>How to Make Wise Decisions</vt:lpstr>
      <vt:lpstr>Phase 1:  DREAM</vt:lpstr>
      <vt:lpstr>Phase 2:  DECISION</vt:lpstr>
      <vt:lpstr>James 1:5-8</vt:lpstr>
      <vt:lpstr>Making Wise Decisions</vt:lpstr>
      <vt:lpstr>Making Wise Decisions</vt:lpstr>
      <vt:lpstr>Making Wise Decisions</vt:lpstr>
      <vt:lpstr>Making Wise Decisions</vt:lpstr>
      <vt:lpstr>Making Wise Decisions</vt:lpstr>
      <vt:lpstr>Making Wise Decisions</vt:lpstr>
      <vt:lpstr>Making Wise Decisions</vt:lpstr>
      <vt:lpstr>Making Wise Decisions</vt:lpstr>
      <vt:lpstr>Making Wise Decisions</vt:lpstr>
      <vt:lpstr>Making Wise Decisions</vt:lpstr>
      <vt:lpstr>Making Wise Decisions</vt:lpstr>
      <vt:lpstr>Making Wise Decisions</vt:lpstr>
      <vt:lpstr>Making Wise Decisions</vt:lpstr>
      <vt:lpstr>Making Wise Decisions</vt:lpstr>
      <vt:lpstr>Making Wise Decisions</vt:lpstr>
      <vt:lpstr>Making Wise Decisions</vt:lpstr>
      <vt:lpstr>Making Wise Decisions</vt:lpstr>
      <vt:lpstr>Making Wise Decisions</vt:lpstr>
      <vt:lpstr>Making Wise Decisions</vt:lpstr>
      <vt:lpstr>Making Wise Decisions</vt:lpstr>
      <vt:lpstr>Making Wise Decisions</vt:lpstr>
      <vt:lpstr>Making Wise Decisions</vt:lpstr>
      <vt:lpstr>Making Wise Decisions</vt:lpstr>
      <vt:lpstr>PowerPoint Presentation</vt:lpstr>
      <vt:lpstr>Phase 1:  Dream Phase 2:  Decision  “According to your faith, let it be to you.”  Matthew 9:29</vt:lpstr>
    </vt:vector>
  </TitlesOfParts>
  <Company>USDA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Part 1 - Introduction</dc:title>
  <dc:creator>george.bishara</dc:creator>
  <cp:lastModifiedBy>Chris Ghatas</cp:lastModifiedBy>
  <cp:revision>27</cp:revision>
  <dcterms:created xsi:type="dcterms:W3CDTF">2008-12-23T17:30:56Z</dcterms:created>
  <dcterms:modified xsi:type="dcterms:W3CDTF">2019-04-17T00:57:41Z</dcterms:modified>
</cp:coreProperties>
</file>