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11EC-7D0D-4294-9E10-2023DB90CB24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2598-5F3B-4899-8048-4A10641504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11EC-7D0D-4294-9E10-2023DB90CB24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2598-5F3B-4899-8048-4A1064150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11EC-7D0D-4294-9E10-2023DB90CB24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2598-5F3B-4899-8048-4A1064150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11EC-7D0D-4294-9E10-2023DB90CB24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2598-5F3B-4899-8048-4A1064150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11EC-7D0D-4294-9E10-2023DB90CB24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2598-5F3B-4899-8048-4A10641504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11EC-7D0D-4294-9E10-2023DB90CB24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2598-5F3B-4899-8048-4A1064150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11EC-7D0D-4294-9E10-2023DB90CB24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2598-5F3B-4899-8048-4A1064150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11EC-7D0D-4294-9E10-2023DB90CB24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92598-5F3B-4899-8048-4A106415041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11EC-7D0D-4294-9E10-2023DB90CB24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2598-5F3B-4899-8048-4A1064150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11EC-7D0D-4294-9E10-2023DB90CB24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FC92598-5F3B-4899-8048-4A1064150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64811EC-7D0D-4294-9E10-2023DB90CB24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2598-5F3B-4899-8048-4A1064150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64811EC-7D0D-4294-9E10-2023DB90CB24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FC92598-5F3B-4899-8048-4A106415041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6480048" cy="2301240"/>
          </a:xfrm>
        </p:spPr>
        <p:txBody>
          <a:bodyPr/>
          <a:lstStyle/>
          <a:p>
            <a:pPr algn="ctr"/>
            <a:r>
              <a:rPr lang="en-US" dirty="0" smtClean="0"/>
              <a:t>Becoming a Mission-Minded Church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467600" cy="5211763"/>
          </a:xfrm>
        </p:spPr>
        <p:txBody>
          <a:bodyPr/>
          <a:lstStyle/>
          <a:p>
            <a:pPr algn="ctr">
              <a:buNone/>
            </a:pPr>
            <a:r>
              <a:rPr lang="en-US" sz="3600" b="1" i="1" dirty="0" smtClean="0"/>
              <a:t>“But none of these things move me; </a:t>
            </a:r>
            <a:r>
              <a:rPr lang="en-US" sz="3600" b="1" i="1" u="sng" dirty="0" smtClean="0">
                <a:solidFill>
                  <a:srgbClr val="00B0F0"/>
                </a:solidFill>
              </a:rPr>
              <a:t>nor do I count my life dear to myself</a:t>
            </a:r>
            <a:r>
              <a:rPr lang="en-US" sz="3600" b="1" i="1" dirty="0" smtClean="0"/>
              <a:t>, </a:t>
            </a:r>
            <a:r>
              <a:rPr lang="en-US" sz="3600" b="1" i="1" dirty="0" smtClean="0"/>
              <a:t>so that I may finish my race with joy, and the ministry which I received from the Lord Jesus, to testify to the gospel of the grace of God.” Acts 20:24 </a:t>
            </a:r>
            <a:endParaRPr lang="en-US" sz="3600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467600" cy="5440363"/>
          </a:xfrm>
        </p:spPr>
        <p:txBody>
          <a:bodyPr/>
          <a:lstStyle/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/>
              <a:t>Not </a:t>
            </a:r>
            <a:r>
              <a:rPr lang="en-US" sz="4400" dirty="0" smtClean="0"/>
              <a:t>only do I have a </a:t>
            </a:r>
            <a:r>
              <a:rPr lang="en-US" sz="4400" dirty="0" smtClean="0"/>
              <a:t>mission, but </a:t>
            </a:r>
            <a:r>
              <a:rPr lang="en-US" sz="4400" b="1" u="sng" dirty="0" smtClean="0">
                <a:solidFill>
                  <a:srgbClr val="00B0F0"/>
                </a:solidFill>
              </a:rPr>
              <a:t>I have been given authority to speak</a:t>
            </a:r>
            <a:endParaRPr lang="en-US" sz="4400" b="1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9248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" i="1" dirty="0" smtClean="0"/>
              <a:t>“And </a:t>
            </a:r>
            <a:r>
              <a:rPr lang="en-US" sz="4000" i="1" dirty="0" smtClean="0"/>
              <a:t>Jesus came and spoke to them, saying, “</a:t>
            </a:r>
            <a:r>
              <a:rPr lang="en-US" sz="4000" i="1" u="sng" dirty="0" smtClean="0">
                <a:solidFill>
                  <a:srgbClr val="00B0F0"/>
                </a:solidFill>
              </a:rPr>
              <a:t>All authority has been given to Me</a:t>
            </a:r>
            <a:r>
              <a:rPr lang="en-US" sz="4000" i="1" dirty="0" smtClean="0"/>
              <a:t> in heaven and on earth. </a:t>
            </a:r>
            <a:r>
              <a:rPr lang="en-US" sz="4000" i="1" baseline="30000" dirty="0" smtClean="0"/>
              <a:t>19</a:t>
            </a:r>
            <a:r>
              <a:rPr lang="en-US" sz="4000" i="1" dirty="0" smtClean="0"/>
              <a:t> </a:t>
            </a:r>
            <a:r>
              <a:rPr lang="en-US" sz="4000" i="1" dirty="0" smtClean="0">
                <a:solidFill>
                  <a:srgbClr val="00B0F0"/>
                </a:solidFill>
              </a:rPr>
              <a:t>Go </a:t>
            </a:r>
            <a:r>
              <a:rPr lang="en-US" sz="4000" i="1" dirty="0" smtClean="0">
                <a:solidFill>
                  <a:srgbClr val="00B0F0"/>
                </a:solidFill>
              </a:rPr>
              <a:t>therefore </a:t>
            </a:r>
            <a:r>
              <a:rPr lang="en-US" sz="4000" i="1" dirty="0" smtClean="0"/>
              <a:t>and make disciples of all the nations, baptizing them in the name of the Father and of the Son and of the Holy Spirit</a:t>
            </a:r>
            <a:r>
              <a:rPr lang="en-US" sz="4000" i="1" dirty="0" smtClean="0"/>
              <a:t>,”</a:t>
            </a:r>
          </a:p>
          <a:p>
            <a:pPr algn="ctr">
              <a:buNone/>
            </a:pPr>
            <a:r>
              <a:rPr lang="en-US" sz="4000" dirty="0" smtClean="0"/>
              <a:t>Matthew 28:18-19</a:t>
            </a:r>
            <a:endParaRPr lang="en-US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Plenipotentiary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smtClean="0"/>
              <a:t>Latin </a:t>
            </a:r>
            <a:r>
              <a:rPr lang="en-US" dirty="0" smtClean="0"/>
              <a:t>phrase- A </a:t>
            </a:r>
            <a:r>
              <a:rPr lang="en-US" dirty="0" smtClean="0"/>
              <a:t>person invested with </a:t>
            </a:r>
            <a:r>
              <a:rPr lang="en-US" b="1" u="sng" dirty="0" smtClean="0">
                <a:solidFill>
                  <a:srgbClr val="00B0F0"/>
                </a:solidFill>
              </a:rPr>
              <a:t>full power to transact any business</a:t>
            </a:r>
            <a:r>
              <a:rPr lang="en-US" dirty="0" smtClean="0"/>
              <a:t>; especially, an ambassador or envoy to a foreign court, with full power to negotiate a treaty, or to transact other business.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As an ambassador, I </a:t>
            </a:r>
            <a:r>
              <a:rPr lang="en-US" sz="4800" dirty="0" smtClean="0"/>
              <a:t>serve </a:t>
            </a:r>
            <a:r>
              <a:rPr lang="en-US" sz="4800" u="sng" dirty="0" smtClean="0">
                <a:solidFill>
                  <a:srgbClr val="00B0F0"/>
                </a:solidFill>
              </a:rPr>
              <a:t>in a foreign culture</a:t>
            </a:r>
            <a:endParaRPr lang="en-US" sz="4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467600" cy="5516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i="1" dirty="0" smtClean="0"/>
              <a:t>“whose end is destruction, whose god is their belly, and whose glory is in their shame—who set their mind on earthly things. </a:t>
            </a:r>
            <a:r>
              <a:rPr lang="en-US" sz="3600" b="1" i="1" baseline="30000" dirty="0" smtClean="0"/>
              <a:t>20</a:t>
            </a:r>
            <a:r>
              <a:rPr lang="en-US" sz="3600" b="1" i="1" dirty="0" smtClean="0"/>
              <a:t> For our citizenship is in heaven, from which we also eagerly wait for the Savior, the Lord Jesus Christ</a:t>
            </a:r>
            <a:r>
              <a:rPr lang="en-US" sz="3600" b="1" i="1" dirty="0" smtClean="0"/>
              <a:t>,”</a:t>
            </a:r>
          </a:p>
          <a:p>
            <a:pPr algn="ctr">
              <a:buNone/>
            </a:pPr>
            <a:r>
              <a:rPr lang="en-US" sz="3600" b="1" i="1" dirty="0" smtClean="0"/>
              <a:t>Philippians 3:19-20</a:t>
            </a:r>
            <a:endParaRPr lang="en-US" sz="3600" b="1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solidFill>
                  <a:srgbClr val="00B0F0"/>
                </a:solidFill>
              </a:rPr>
              <a:t>What am I supposed to do while I’m here?</a:t>
            </a:r>
            <a:endParaRPr lang="en-US" sz="4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 smtClean="0">
                <a:solidFill>
                  <a:srgbClr val="00B0F0"/>
                </a:solidFill>
              </a:rPr>
              <a:t>1- Set </a:t>
            </a:r>
            <a:r>
              <a:rPr lang="en-US" b="1" u="sng" dirty="0" smtClean="0">
                <a:solidFill>
                  <a:srgbClr val="00B0F0"/>
                </a:solidFill>
              </a:rPr>
              <a:t>a good </a:t>
            </a:r>
            <a:r>
              <a:rPr lang="en-US" b="1" u="sng" dirty="0" smtClean="0">
                <a:solidFill>
                  <a:srgbClr val="00B0F0"/>
                </a:solidFill>
              </a:rPr>
              <a:t>example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Help </a:t>
            </a:r>
            <a:r>
              <a:rPr lang="en-US" sz="4800" dirty="0" smtClean="0"/>
              <a:t>others know what God is like</a:t>
            </a:r>
            <a:endParaRPr lang="en-US" sz="4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001000" cy="5745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i="1" dirty="0" smtClean="0"/>
              <a:t>“</a:t>
            </a:r>
            <a:r>
              <a:rPr lang="en-US" sz="4000" b="1" i="1" u="sng" dirty="0" smtClean="0">
                <a:solidFill>
                  <a:srgbClr val="00B0F0"/>
                </a:solidFill>
              </a:rPr>
              <a:t>having </a:t>
            </a:r>
            <a:r>
              <a:rPr lang="en-US" sz="4000" b="1" i="1" u="sng" dirty="0" smtClean="0">
                <a:solidFill>
                  <a:srgbClr val="00B0F0"/>
                </a:solidFill>
              </a:rPr>
              <a:t>your conduct honorable </a:t>
            </a:r>
            <a:r>
              <a:rPr lang="en-US" sz="4000" b="1" i="1" dirty="0" smtClean="0"/>
              <a:t>among the Gentiles, that when they speak against you as evildoers, </a:t>
            </a:r>
            <a:r>
              <a:rPr lang="en-US" sz="4000" b="1" i="1" u="sng" dirty="0" smtClean="0">
                <a:solidFill>
                  <a:srgbClr val="00B0F0"/>
                </a:solidFill>
              </a:rPr>
              <a:t>they may</a:t>
            </a:r>
            <a:r>
              <a:rPr lang="en-US" sz="4000" b="1" i="1" dirty="0" smtClean="0"/>
              <a:t>, by your good works which they observe, </a:t>
            </a:r>
            <a:r>
              <a:rPr lang="en-US" sz="4000" b="1" i="1" u="sng" dirty="0" smtClean="0">
                <a:solidFill>
                  <a:srgbClr val="00B0F0"/>
                </a:solidFill>
              </a:rPr>
              <a:t>glorify God </a:t>
            </a:r>
            <a:r>
              <a:rPr lang="en-US" sz="4000" b="1" i="1" dirty="0" smtClean="0"/>
              <a:t>in the day of visitation</a:t>
            </a:r>
            <a:r>
              <a:rPr lang="en-US" sz="4000" b="1" i="1" dirty="0" smtClean="0"/>
              <a:t>.” </a:t>
            </a:r>
          </a:p>
          <a:p>
            <a:pPr algn="ctr">
              <a:buNone/>
            </a:pPr>
            <a:r>
              <a:rPr lang="en-US" sz="4000" b="1" i="1" dirty="0" smtClean="0"/>
              <a:t>1 Peter 2:12</a:t>
            </a:r>
            <a:endParaRPr lang="en-US" sz="4000" b="1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00B0F0"/>
                </a:solidFill>
              </a:rPr>
              <a:t>2- </a:t>
            </a:r>
            <a:r>
              <a:rPr lang="en-US" b="1" u="sng" dirty="0" smtClean="0">
                <a:solidFill>
                  <a:srgbClr val="00B0F0"/>
                </a:solidFill>
              </a:rPr>
              <a:t>I </a:t>
            </a:r>
            <a:r>
              <a:rPr lang="en-US" b="1" u="sng" dirty="0" smtClean="0">
                <a:solidFill>
                  <a:srgbClr val="00B0F0"/>
                </a:solidFill>
              </a:rPr>
              <a:t>Must </a:t>
            </a:r>
            <a:r>
              <a:rPr lang="en-US" b="1" u="sng" dirty="0" smtClean="0">
                <a:solidFill>
                  <a:srgbClr val="00B0F0"/>
                </a:solidFill>
              </a:rPr>
              <a:t>S</a:t>
            </a:r>
            <a:r>
              <a:rPr lang="en-US" b="1" u="sng" dirty="0" smtClean="0">
                <a:solidFill>
                  <a:srgbClr val="00B0F0"/>
                </a:solidFill>
              </a:rPr>
              <a:t>hare </a:t>
            </a:r>
            <a:r>
              <a:rPr lang="en-US" b="1" u="sng" dirty="0" smtClean="0">
                <a:solidFill>
                  <a:srgbClr val="00B0F0"/>
                </a:solidFill>
              </a:rPr>
              <a:t>the </a:t>
            </a:r>
            <a:r>
              <a:rPr lang="en-US" b="1" u="sng" dirty="0" smtClean="0">
                <a:solidFill>
                  <a:srgbClr val="00B0F0"/>
                </a:solidFill>
              </a:rPr>
              <a:t>Message</a:t>
            </a:r>
            <a:endParaRPr lang="en-US" b="1" u="sng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lvl="0" algn="ctr">
              <a:buNone/>
            </a:pPr>
            <a:r>
              <a:rPr lang="en-US" sz="4000" dirty="0" smtClean="0"/>
              <a:t>We are to help people </a:t>
            </a:r>
            <a:r>
              <a:rPr lang="en-US" sz="4000" u="sng" dirty="0" smtClean="0"/>
              <a:t>make peace with </a:t>
            </a:r>
            <a:r>
              <a:rPr lang="en-US" sz="4000" u="sng" dirty="0" smtClean="0"/>
              <a:t>Him</a:t>
            </a:r>
            <a:r>
              <a:rPr lang="en-US" sz="4000" dirty="0" smtClean="0"/>
              <a:t> </a:t>
            </a:r>
            <a:r>
              <a:rPr lang="en-US" sz="4000" dirty="0" smtClean="0"/>
              <a:t>and get right with God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Ambassadors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representative sent out on a mission in order to build relationships</a:t>
            </a:r>
            <a:endParaRPr lang="en-US" sz="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467600" cy="5287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i="1" dirty="0" smtClean="0"/>
              <a:t>“Therefore</a:t>
            </a:r>
            <a:r>
              <a:rPr lang="en-US" b="1" i="1" dirty="0" smtClean="0"/>
              <a:t>, if anyone is in Christ, he is a new creation; old things have passed away; behold, all things have become new. </a:t>
            </a:r>
            <a:r>
              <a:rPr lang="en-US" b="1" i="1" baseline="30000" dirty="0" smtClean="0"/>
              <a:t>18</a:t>
            </a:r>
            <a:r>
              <a:rPr lang="en-US" b="1" i="1" dirty="0" smtClean="0"/>
              <a:t> Now all things are of God, who has reconciled us to Himself through Jesus Christ, and </a:t>
            </a:r>
            <a:r>
              <a:rPr lang="en-US" b="1" i="1" u="sng" dirty="0" smtClean="0">
                <a:solidFill>
                  <a:srgbClr val="00B0F0"/>
                </a:solidFill>
              </a:rPr>
              <a:t>has given us the ministry of reconciliation</a:t>
            </a:r>
            <a:r>
              <a:rPr lang="en-US" b="1" i="1" dirty="0" smtClean="0"/>
              <a:t>, </a:t>
            </a:r>
            <a:r>
              <a:rPr lang="en-US" b="1" i="1" baseline="30000" dirty="0" smtClean="0"/>
              <a:t>19</a:t>
            </a:r>
            <a:r>
              <a:rPr lang="en-US" b="1" i="1" dirty="0" smtClean="0"/>
              <a:t> that is, that God was in Christ reconciling the world to Himself, not imputing their trespasses to them, and has committed to us the word of reconciliation</a:t>
            </a:r>
            <a:r>
              <a:rPr lang="en-US" b="1" i="1" dirty="0" smtClean="0"/>
              <a:t>.</a:t>
            </a:r>
            <a:endParaRPr lang="en-US" b="1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baseline="30000" dirty="0" smtClean="0"/>
              <a:t>20</a:t>
            </a:r>
            <a:r>
              <a:rPr lang="en-US" b="1" dirty="0" smtClean="0"/>
              <a:t> Now then, we are ambassadors for Christ, </a:t>
            </a:r>
            <a:r>
              <a:rPr lang="en-US" b="1" u="sng" dirty="0" smtClean="0">
                <a:solidFill>
                  <a:srgbClr val="00B0F0"/>
                </a:solidFill>
              </a:rPr>
              <a:t>as though God were pleading through us</a:t>
            </a:r>
            <a:r>
              <a:rPr lang="en-US" b="1" dirty="0" smtClean="0"/>
              <a:t>: we implore </a:t>
            </a:r>
            <a:r>
              <a:rPr lang="en-US" b="1" i="1" dirty="0" smtClean="0"/>
              <a:t>you</a:t>
            </a:r>
            <a:r>
              <a:rPr lang="en-US" b="1" dirty="0" smtClean="0"/>
              <a:t> </a:t>
            </a:r>
            <a:r>
              <a:rPr lang="en-US" b="1" u="sng" dirty="0" smtClean="0">
                <a:solidFill>
                  <a:srgbClr val="00B0F0"/>
                </a:solidFill>
              </a:rPr>
              <a:t>on Christ’s behalf</a:t>
            </a:r>
            <a:r>
              <a:rPr lang="en-US" b="1" dirty="0" smtClean="0"/>
              <a:t>, be reconciled to God</a:t>
            </a:r>
            <a:r>
              <a:rPr lang="en-US" b="1" dirty="0" smtClean="0"/>
              <a:t>.”</a:t>
            </a:r>
            <a:endParaRPr lang="en-US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What message are we sharing?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Font typeface="+mj-lt"/>
              <a:buAutoNum type="arabicPeriod"/>
            </a:pPr>
            <a:r>
              <a:rPr lang="en-US" b="1" u="sng" dirty="0" smtClean="0"/>
              <a:t>He offers everybody a new life or a new </a:t>
            </a:r>
            <a:r>
              <a:rPr lang="en-US" b="1" u="sng" dirty="0" smtClean="0"/>
              <a:t>birth</a:t>
            </a:r>
          </a:p>
          <a:p>
            <a:pPr marL="550926" indent="-514350">
              <a:buFont typeface="+mj-lt"/>
              <a:buAutoNum type="arabicPeriod"/>
            </a:pPr>
            <a:endParaRPr lang="en-US" u="sng" dirty="0" smtClean="0"/>
          </a:p>
          <a:p>
            <a:pPr marL="550926" indent="-514350">
              <a:buFont typeface="+mj-lt"/>
              <a:buAutoNum type="arabicPeriod"/>
            </a:pPr>
            <a:r>
              <a:rPr lang="en-US" b="1" u="sng" dirty="0" smtClean="0"/>
              <a:t>Jesus ends our war with </a:t>
            </a:r>
            <a:r>
              <a:rPr lang="en-US" b="1" u="sng" dirty="0" smtClean="0"/>
              <a:t>God</a:t>
            </a:r>
          </a:p>
          <a:p>
            <a:pPr marL="550926" indent="-514350">
              <a:buFont typeface="+mj-lt"/>
              <a:buAutoNum type="arabicPeriod"/>
            </a:pPr>
            <a:endParaRPr lang="en-US" u="sng" dirty="0" smtClean="0"/>
          </a:p>
          <a:p>
            <a:pPr marL="550926" indent="-514350">
              <a:buFont typeface="+mj-lt"/>
              <a:buAutoNum type="arabicPeriod"/>
            </a:pPr>
            <a:r>
              <a:rPr lang="en-US" b="1" u="sng" dirty="0" smtClean="0"/>
              <a:t>I must show love</a:t>
            </a:r>
            <a:endParaRPr lang="en-US" u="sng" dirty="0" smtClean="0"/>
          </a:p>
          <a:p>
            <a:pPr marL="550926" indent="-514350">
              <a:buFont typeface="+mj-lt"/>
              <a:buAutoNum type="arabicPeriod"/>
            </a:pPr>
            <a:endParaRPr lang="en-US" u="sng" dirty="0" smtClean="0"/>
          </a:p>
          <a:p>
            <a:pPr marL="550926" indent="-514350">
              <a:buFont typeface="+mj-lt"/>
              <a:buAutoNum type="arabicPeriod"/>
            </a:pPr>
            <a:endParaRPr lang="en-US" u="sng" dirty="0" smtClean="0"/>
          </a:p>
          <a:p>
            <a:pPr marL="550926" indent="-514350">
              <a:buNone/>
            </a:pPr>
            <a:endParaRPr lang="en-US" u="sng" dirty="0" smtClean="0"/>
          </a:p>
          <a:p>
            <a:pPr marL="550926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How do I show love?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50926" indent="-514350">
              <a:buFont typeface="+mj-lt"/>
              <a:buAutoNum type="arabicPeriod"/>
            </a:pPr>
            <a:r>
              <a:rPr lang="en-US" sz="3600" dirty="0" smtClean="0"/>
              <a:t>Use my life to meet others </a:t>
            </a:r>
            <a:r>
              <a:rPr lang="en-US" sz="3600" dirty="0" smtClean="0"/>
              <a:t>needs</a:t>
            </a:r>
          </a:p>
          <a:p>
            <a:pPr marL="550926" indent="-514350">
              <a:buFont typeface="+mj-lt"/>
              <a:buAutoNum type="arabicPeriod"/>
            </a:pPr>
            <a:endParaRPr lang="en-US" sz="3600" dirty="0" smtClean="0"/>
          </a:p>
          <a:p>
            <a:pPr marL="550926" indent="-514350" algn="ctr">
              <a:buNone/>
            </a:pPr>
            <a:r>
              <a:rPr lang="en-US" sz="3600" b="1" i="1" dirty="0" smtClean="0"/>
              <a:t>“So</a:t>
            </a:r>
            <a:r>
              <a:rPr lang="en-US" sz="3600" b="1" i="1" dirty="0" smtClean="0"/>
              <a:t>, affectionately longing for you, we were well pleased to impart to you not only the gospel of God, but </a:t>
            </a:r>
            <a:r>
              <a:rPr lang="en-US" sz="3600" b="1" i="1" u="sng" dirty="0" smtClean="0">
                <a:solidFill>
                  <a:srgbClr val="00B0F0"/>
                </a:solidFill>
              </a:rPr>
              <a:t>also our own lives</a:t>
            </a:r>
            <a:r>
              <a:rPr lang="en-US" sz="3600" b="1" i="1" dirty="0" smtClean="0"/>
              <a:t>, because you had become dear to us</a:t>
            </a:r>
            <a:r>
              <a:rPr lang="en-US" sz="3600" b="1" i="1" dirty="0" smtClean="0"/>
              <a:t>.” </a:t>
            </a:r>
          </a:p>
          <a:p>
            <a:pPr marL="550926" indent="-514350" algn="ctr">
              <a:buNone/>
            </a:pPr>
            <a:r>
              <a:rPr lang="en-US" sz="3600" b="1" i="1" dirty="0" smtClean="0"/>
              <a:t>1 Thessalonians 2:8</a:t>
            </a:r>
          </a:p>
          <a:p>
            <a:pPr marL="550926" indent="-514350">
              <a:buFont typeface="+mj-lt"/>
              <a:buAutoNum type="arabicPeriod"/>
            </a:pPr>
            <a:endParaRPr lang="en-US" dirty="0" smtClean="0"/>
          </a:p>
          <a:p>
            <a:pPr marL="550926" indent="-514350">
              <a:buNone/>
            </a:pPr>
            <a:endParaRPr lang="en-US" dirty="0" smtClean="0"/>
          </a:p>
          <a:p>
            <a:pPr marL="550926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How do I show love?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0926" indent="-514350">
              <a:buNone/>
            </a:pPr>
            <a:r>
              <a:rPr lang="en-US" sz="4000" dirty="0" smtClean="0"/>
              <a:t>2. Giving </a:t>
            </a:r>
            <a:r>
              <a:rPr lang="en-US" sz="4000" dirty="0" smtClean="0"/>
              <a:t>respect to </a:t>
            </a:r>
            <a:r>
              <a:rPr lang="en-US" sz="4000" dirty="0" smtClean="0"/>
              <a:t>everyone</a:t>
            </a:r>
          </a:p>
          <a:p>
            <a:pPr marL="550926" indent="-514350">
              <a:buNone/>
            </a:pPr>
            <a:endParaRPr lang="en-US" sz="4000" dirty="0" smtClean="0"/>
          </a:p>
          <a:p>
            <a:pPr marL="550926" indent="-514350" algn="ctr">
              <a:buNone/>
            </a:pPr>
            <a:r>
              <a:rPr lang="en-US" sz="4000" b="1" i="1" dirty="0" smtClean="0"/>
              <a:t>“</a:t>
            </a:r>
            <a:r>
              <a:rPr lang="en-US" sz="4000" b="1" i="1" u="sng" dirty="0" smtClean="0">
                <a:solidFill>
                  <a:srgbClr val="00B0F0"/>
                </a:solidFill>
              </a:rPr>
              <a:t>Honor all people</a:t>
            </a:r>
            <a:r>
              <a:rPr lang="en-US" sz="4000" b="1" i="1" dirty="0" smtClean="0"/>
              <a:t>. Love the brotherhood. Fear God. Honor the king</a:t>
            </a:r>
            <a:r>
              <a:rPr lang="en-US" sz="4000" b="1" i="1" dirty="0" smtClean="0"/>
              <a:t>.” </a:t>
            </a:r>
          </a:p>
          <a:p>
            <a:pPr marL="550926" indent="-514350" algn="ctr">
              <a:buNone/>
            </a:pPr>
            <a:r>
              <a:rPr lang="en-US" sz="4000" dirty="0" smtClean="0"/>
              <a:t>1 Peter 2:17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How do I show love?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3600" dirty="0" smtClean="0"/>
              <a:t>3. </a:t>
            </a:r>
            <a:r>
              <a:rPr lang="en-US" sz="3600" dirty="0" smtClean="0"/>
              <a:t>Show love by </a:t>
            </a:r>
            <a:r>
              <a:rPr lang="en-US" sz="3600" b="1" u="sng" dirty="0" smtClean="0">
                <a:solidFill>
                  <a:srgbClr val="00B0F0"/>
                </a:solidFill>
              </a:rPr>
              <a:t>building bridges not walls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i="1" dirty="0" smtClean="0"/>
              <a:t>“To </a:t>
            </a:r>
            <a:r>
              <a:rPr lang="en-US" b="1" i="1" dirty="0" smtClean="0"/>
              <a:t>the weak I became </a:t>
            </a:r>
            <a:r>
              <a:rPr lang="en-US" b="1" i="1" dirty="0" smtClean="0"/>
              <a:t>as </a:t>
            </a:r>
            <a:r>
              <a:rPr lang="en-US" b="1" i="1" dirty="0" smtClean="0"/>
              <a:t>weak, that I might win the weak. I have become all things to all men, that I might by all means save some. </a:t>
            </a:r>
            <a:r>
              <a:rPr lang="en-US" b="1" i="1" baseline="30000" dirty="0" smtClean="0"/>
              <a:t>23</a:t>
            </a:r>
            <a:r>
              <a:rPr lang="en-US" b="1" i="1" dirty="0" smtClean="0"/>
              <a:t> Now this I do for the gospel’s sake, that I may be partaker of it with you</a:t>
            </a:r>
            <a:r>
              <a:rPr lang="en-US" b="1" i="1" dirty="0" smtClean="0"/>
              <a:t>.” 1 Corinthians 9:22-23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Ambassadors for </a:t>
            </a:r>
            <a:r>
              <a:rPr lang="en-US" b="1" dirty="0" smtClean="0">
                <a:solidFill>
                  <a:srgbClr val="00B0F0"/>
                </a:solidFill>
              </a:rPr>
              <a:t>C</a:t>
            </a:r>
            <a:r>
              <a:rPr lang="en-US" b="1" dirty="0" smtClean="0">
                <a:solidFill>
                  <a:srgbClr val="00B0F0"/>
                </a:solidFill>
              </a:rPr>
              <a:t>hrist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u="sng" dirty="0" smtClean="0"/>
              <a:t>Our role as ambassadors</a:t>
            </a:r>
          </a:p>
          <a:p>
            <a:pPr>
              <a:buNone/>
            </a:pPr>
            <a:endParaRPr lang="en-US" dirty="0" smtClean="0"/>
          </a:p>
          <a:p>
            <a:pPr algn="ctr"/>
            <a:r>
              <a:rPr lang="en-US" sz="3600" dirty="0" smtClean="0"/>
              <a:t>To </a:t>
            </a:r>
            <a:r>
              <a:rPr lang="en-US" sz="3600" u="sng" dirty="0" smtClean="0"/>
              <a:t>represent Christ </a:t>
            </a:r>
            <a:r>
              <a:rPr lang="en-US" sz="3600" dirty="0" smtClean="0"/>
              <a:t>in the world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467600" cy="5668963"/>
          </a:xfrm>
        </p:spPr>
        <p:txBody>
          <a:bodyPr/>
          <a:lstStyle/>
          <a:p>
            <a:pPr algn="ctr">
              <a:buNone/>
            </a:pPr>
            <a:endParaRPr lang="en-US" sz="3600" b="1" i="1" dirty="0" smtClean="0"/>
          </a:p>
          <a:p>
            <a:pPr algn="ctr">
              <a:buNone/>
            </a:pPr>
            <a:r>
              <a:rPr lang="en-US" sz="3600" b="1" i="1" dirty="0" smtClean="0"/>
              <a:t>“who </a:t>
            </a:r>
            <a:r>
              <a:rPr lang="en-US" sz="3600" b="1" i="1" dirty="0" smtClean="0"/>
              <a:t>has saved us and </a:t>
            </a:r>
            <a:r>
              <a:rPr lang="en-US" sz="3600" b="1" i="1" u="sng" dirty="0" smtClean="0">
                <a:solidFill>
                  <a:srgbClr val="00B0F0"/>
                </a:solidFill>
              </a:rPr>
              <a:t>called us </a:t>
            </a:r>
            <a:r>
              <a:rPr lang="en-US" sz="3600" b="1" i="1" dirty="0" smtClean="0"/>
              <a:t>to a holy life—not because of anything we have done but because of </a:t>
            </a:r>
            <a:r>
              <a:rPr lang="en-US" sz="3600" b="1" i="1" u="sng" dirty="0" smtClean="0"/>
              <a:t>His </a:t>
            </a:r>
            <a:r>
              <a:rPr lang="en-US" sz="3600" b="1" i="1" u="sng" dirty="0" smtClean="0"/>
              <a:t>own purpose and grace</a:t>
            </a:r>
            <a:r>
              <a:rPr lang="en-US" sz="3600" b="1" i="1" dirty="0" smtClean="0"/>
              <a:t>. This grace was given us in Christ Jesus before the beginning of time</a:t>
            </a:r>
            <a:r>
              <a:rPr lang="en-US" sz="3600" b="1" i="1" dirty="0" smtClean="0"/>
              <a:t>,”</a:t>
            </a:r>
          </a:p>
          <a:p>
            <a:pPr algn="ctr">
              <a:buNone/>
            </a:pPr>
            <a:r>
              <a:rPr lang="en-US" dirty="0" smtClean="0"/>
              <a:t>	</a:t>
            </a:r>
            <a:r>
              <a:rPr lang="en-US" dirty="0" smtClean="0"/>
              <a:t>			</a:t>
            </a:r>
            <a:r>
              <a:rPr lang="en-US" b="1" dirty="0" smtClean="0"/>
              <a:t>2 Timothy 1:9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We are called to: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Romans 1:7 </a:t>
            </a:r>
            <a:r>
              <a:rPr lang="en-US" dirty="0" smtClean="0"/>
              <a:t> </a:t>
            </a:r>
            <a:r>
              <a:rPr lang="en-US" dirty="0" smtClean="0"/>
              <a:t>be His </a:t>
            </a:r>
            <a:r>
              <a:rPr lang="en-US" dirty="0" smtClean="0"/>
              <a:t>people</a:t>
            </a:r>
          </a:p>
          <a:p>
            <a:r>
              <a:rPr lang="en-US" dirty="0" smtClean="0"/>
              <a:t> </a:t>
            </a:r>
            <a:r>
              <a:rPr lang="en-US" dirty="0" smtClean="0"/>
              <a:t>John15:15 </a:t>
            </a:r>
            <a:r>
              <a:rPr lang="en-US" dirty="0" smtClean="0"/>
              <a:t>- to </a:t>
            </a:r>
            <a:r>
              <a:rPr lang="en-US" dirty="0" smtClean="0"/>
              <a:t>be His </a:t>
            </a:r>
            <a:r>
              <a:rPr lang="en-US" dirty="0" smtClean="0"/>
              <a:t>friends</a:t>
            </a:r>
          </a:p>
          <a:p>
            <a:r>
              <a:rPr lang="en-US" dirty="0" smtClean="0"/>
              <a:t> </a:t>
            </a:r>
            <a:r>
              <a:rPr lang="en-US" dirty="0" smtClean="0"/>
              <a:t>1 Corinthians 1:2 </a:t>
            </a:r>
            <a:r>
              <a:rPr lang="en-US" dirty="0" smtClean="0"/>
              <a:t>–holy</a:t>
            </a:r>
          </a:p>
          <a:p>
            <a:r>
              <a:rPr lang="en-US" dirty="0" smtClean="0"/>
              <a:t>2 </a:t>
            </a:r>
            <a:r>
              <a:rPr lang="en-US" dirty="0" smtClean="0"/>
              <a:t>Corinthians 5:19- speak for </a:t>
            </a:r>
            <a:r>
              <a:rPr lang="en-US" dirty="0" smtClean="0"/>
              <a:t>Christ</a:t>
            </a:r>
          </a:p>
          <a:p>
            <a:r>
              <a:rPr lang="en-US" dirty="0" smtClean="0"/>
              <a:t> </a:t>
            </a:r>
            <a:r>
              <a:rPr lang="en-US" dirty="0" smtClean="0"/>
              <a:t>Galatians 5:13 </a:t>
            </a:r>
            <a:r>
              <a:rPr lang="en-US" dirty="0" smtClean="0"/>
              <a:t>–serve one another</a:t>
            </a:r>
          </a:p>
          <a:p>
            <a:r>
              <a:rPr lang="en-US" dirty="0" smtClean="0"/>
              <a:t>Romans </a:t>
            </a:r>
            <a:r>
              <a:rPr lang="en-US" dirty="0" smtClean="0"/>
              <a:t>8:29 to become like </a:t>
            </a:r>
            <a:r>
              <a:rPr lang="en-US" dirty="0" smtClean="0"/>
              <a:t>Jesus</a:t>
            </a:r>
          </a:p>
          <a:p>
            <a:r>
              <a:rPr lang="en-US" dirty="0" smtClean="0"/>
              <a:t> </a:t>
            </a:r>
            <a:r>
              <a:rPr lang="en-US" dirty="0" smtClean="0"/>
              <a:t>1 Peter 2:21 to suffer for Him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4676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i="1" dirty="0" smtClean="0"/>
              <a:t>“I</a:t>
            </a:r>
            <a:r>
              <a:rPr lang="en-US" sz="4000" b="1" i="1" dirty="0" smtClean="0"/>
              <a:t>, therefore, the prisoner of the Lord, beseech you to </a:t>
            </a:r>
            <a:r>
              <a:rPr lang="en-US" sz="4000" b="1" i="1" u="sng" dirty="0" smtClean="0"/>
              <a:t>walk worthy of the calling </a:t>
            </a:r>
            <a:r>
              <a:rPr lang="en-US" sz="4000" b="1" i="1" u="sng" dirty="0" smtClean="0">
                <a:solidFill>
                  <a:srgbClr val="00B0F0"/>
                </a:solidFill>
              </a:rPr>
              <a:t>with which you were called</a:t>
            </a:r>
            <a:r>
              <a:rPr lang="en-US" sz="4000" b="1" i="1" dirty="0" smtClean="0"/>
              <a:t>,”</a:t>
            </a:r>
          </a:p>
          <a:p>
            <a:pPr>
              <a:buNone/>
            </a:pPr>
            <a:endParaRPr lang="en-US" sz="4000" b="1" i="1" dirty="0" smtClean="0"/>
          </a:p>
          <a:p>
            <a:pPr algn="r">
              <a:buNone/>
            </a:pPr>
            <a:r>
              <a:rPr lang="en-US" sz="4000" b="1" i="1" dirty="0" smtClean="0"/>
              <a:t>Ephesians 4:1</a:t>
            </a:r>
            <a:endParaRPr lang="en-US" sz="4000" b="1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467600" cy="48307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800" b="1" dirty="0" smtClean="0">
                <a:solidFill>
                  <a:srgbClr val="00B0F0"/>
                </a:solidFill>
              </a:rPr>
              <a:t>As an ambassador,</a:t>
            </a:r>
          </a:p>
          <a:p>
            <a:pPr algn="ctr">
              <a:buNone/>
            </a:pPr>
            <a:r>
              <a:rPr lang="en-US" sz="4800" b="1" dirty="0" smtClean="0">
                <a:solidFill>
                  <a:srgbClr val="00B0F0"/>
                </a:solidFill>
              </a:rPr>
              <a:t>I’ve </a:t>
            </a:r>
            <a:r>
              <a:rPr lang="en-US" sz="4800" b="1" dirty="0" smtClean="0">
                <a:solidFill>
                  <a:srgbClr val="00B0F0"/>
                </a:solidFill>
              </a:rPr>
              <a:t>been </a:t>
            </a:r>
            <a:r>
              <a:rPr lang="en-US" sz="4800" b="1" u="sng" dirty="0" smtClean="0">
                <a:solidFill>
                  <a:srgbClr val="00B0F0"/>
                </a:solidFill>
              </a:rPr>
              <a:t>given a mission</a:t>
            </a:r>
            <a:endParaRPr lang="en-US" sz="4800" b="1" u="sng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467600" cy="5287963"/>
          </a:xfrm>
        </p:spPr>
        <p:txBody>
          <a:bodyPr/>
          <a:lstStyle/>
          <a:p>
            <a:pPr lvl="0" algn="ctr">
              <a:buNone/>
            </a:pPr>
            <a:endParaRPr lang="en-US" sz="4400" b="1" i="1" dirty="0" smtClean="0"/>
          </a:p>
          <a:p>
            <a:pPr lvl="0" algn="ctr">
              <a:buNone/>
            </a:pPr>
            <a:r>
              <a:rPr lang="en-US" sz="4400" b="1" i="1" dirty="0" smtClean="0"/>
              <a:t>“</a:t>
            </a:r>
            <a:r>
              <a:rPr lang="en-US" sz="4400" b="1" i="1" dirty="0" smtClean="0"/>
              <a:t>As You sent Me into the world, I also have sent them into the </a:t>
            </a:r>
            <a:r>
              <a:rPr lang="en-US" sz="4400" b="1" i="1" dirty="0" smtClean="0"/>
              <a:t>world.”</a:t>
            </a:r>
          </a:p>
          <a:p>
            <a:pPr lvl="0" algn="ctr">
              <a:buNone/>
            </a:pPr>
            <a:r>
              <a:rPr lang="en-US" sz="4400" b="1" i="1" dirty="0" smtClean="0"/>
              <a:t>John 17:18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467600" cy="5059363"/>
          </a:xfrm>
        </p:spPr>
        <p:txBody>
          <a:bodyPr/>
          <a:lstStyle/>
          <a:p>
            <a:pPr>
              <a:buNone/>
            </a:pPr>
            <a:r>
              <a:rPr lang="en-US" sz="3600" dirty="0" smtClean="0"/>
              <a:t>As an ambassador for Christ, we </a:t>
            </a:r>
            <a:r>
              <a:rPr lang="en-US" sz="3600" dirty="0" smtClean="0"/>
              <a:t>have The most important </a:t>
            </a:r>
            <a:r>
              <a:rPr lang="en-US" sz="3600" dirty="0" smtClean="0"/>
              <a:t>mission</a:t>
            </a:r>
            <a:r>
              <a:rPr lang="en-US" dirty="0" smtClean="0"/>
              <a:t>: </a:t>
            </a:r>
          </a:p>
          <a:p>
            <a:endParaRPr lang="en-US" dirty="0" smtClean="0"/>
          </a:p>
          <a:p>
            <a:pPr algn="ctr"/>
            <a:r>
              <a:rPr lang="en-US" sz="4000" dirty="0" smtClean="0"/>
              <a:t>helping </a:t>
            </a:r>
            <a:r>
              <a:rPr lang="en-US" sz="4000" dirty="0" smtClean="0"/>
              <a:t>people </a:t>
            </a:r>
            <a:r>
              <a:rPr lang="en-US" sz="4000" u="sng" dirty="0" smtClean="0">
                <a:solidFill>
                  <a:srgbClr val="00B0F0"/>
                </a:solidFill>
              </a:rPr>
              <a:t>know God </a:t>
            </a:r>
            <a:r>
              <a:rPr lang="en-US" sz="4000" dirty="0" smtClean="0"/>
              <a:t>and </a:t>
            </a:r>
            <a:endParaRPr lang="en-US" sz="4000" dirty="0" smtClean="0"/>
          </a:p>
          <a:p>
            <a:pPr lvl="0" algn="ctr">
              <a:buNone/>
            </a:pPr>
            <a:r>
              <a:rPr lang="en-US" sz="4000" u="sng" dirty="0" smtClean="0">
                <a:solidFill>
                  <a:srgbClr val="00B0F0"/>
                </a:solidFill>
              </a:rPr>
              <a:t>settle </a:t>
            </a:r>
            <a:r>
              <a:rPr lang="en-US" sz="4000" u="sng" dirty="0" smtClean="0">
                <a:solidFill>
                  <a:srgbClr val="00B0F0"/>
                </a:solidFill>
              </a:rPr>
              <a:t>their </a:t>
            </a:r>
            <a:r>
              <a:rPr lang="en-US" sz="4000" u="sng" dirty="0" smtClean="0">
                <a:solidFill>
                  <a:srgbClr val="00B0F0"/>
                </a:solidFill>
              </a:rPr>
              <a:t>eternal </a:t>
            </a:r>
            <a:r>
              <a:rPr lang="en-US" sz="4000" u="sng" dirty="0" smtClean="0">
                <a:solidFill>
                  <a:srgbClr val="00B0F0"/>
                </a:solidFill>
              </a:rPr>
              <a:t>destiny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76</TotalTime>
  <Words>806</Words>
  <Application>Microsoft Office PowerPoint</Application>
  <PresentationFormat>On-screen Show (4:3)</PresentationFormat>
  <Paragraphs>77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Technic</vt:lpstr>
      <vt:lpstr>Becoming a Mission-Minded Church</vt:lpstr>
      <vt:lpstr>Ambassadors</vt:lpstr>
      <vt:lpstr>Ambassadors for Christ</vt:lpstr>
      <vt:lpstr>Slide 4</vt:lpstr>
      <vt:lpstr>We are called to:</vt:lpstr>
      <vt:lpstr>Slide 6</vt:lpstr>
      <vt:lpstr>Slide 7</vt:lpstr>
      <vt:lpstr>Slide 8</vt:lpstr>
      <vt:lpstr>Slide 9</vt:lpstr>
      <vt:lpstr>Slide 10</vt:lpstr>
      <vt:lpstr>Slide 11</vt:lpstr>
      <vt:lpstr>Slide 12</vt:lpstr>
      <vt:lpstr>Plenipotentiary</vt:lpstr>
      <vt:lpstr>Slide 14</vt:lpstr>
      <vt:lpstr>Slide 15</vt:lpstr>
      <vt:lpstr>  </vt:lpstr>
      <vt:lpstr>1- Set a good example</vt:lpstr>
      <vt:lpstr>Slide 18</vt:lpstr>
      <vt:lpstr>2- I Must Share the Message</vt:lpstr>
      <vt:lpstr>Slide 20</vt:lpstr>
      <vt:lpstr>Slide 21</vt:lpstr>
      <vt:lpstr>What message are we sharing?</vt:lpstr>
      <vt:lpstr>How do I show love?</vt:lpstr>
      <vt:lpstr>How do I show love?</vt:lpstr>
      <vt:lpstr>How do I show love?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Becoming a Mission-Minded Church</dc:title>
  <dc:creator> </dc:creator>
  <cp:lastModifiedBy> </cp:lastModifiedBy>
  <cp:revision>5</cp:revision>
  <dcterms:created xsi:type="dcterms:W3CDTF">2010-07-11T02:18:26Z</dcterms:created>
  <dcterms:modified xsi:type="dcterms:W3CDTF">2010-07-11T03:34:45Z</dcterms:modified>
</cp:coreProperties>
</file>