
<file path=[Content_Types].xml><?xml version="1.0" encoding="utf-8"?>
<Types xmlns="http://schemas.openxmlformats.org/package/2006/content-types">
  <Override PartName="/ppt/slideLayouts/slideLayout8.xml" ContentType="application/vnd.openxmlformats-officedocument.presentationml.slideLayout+xml"/>
  <Override PartName="/ppt/slides/slide22.xml" ContentType="application/vnd.openxmlformats-officedocument.presentationml.slide+xml"/>
  <Override PartName="/ppt/slides/slide28.xml" ContentType="application/vnd.openxmlformats-officedocument.presentationml.slide+xml"/>
  <Override PartName="/ppt/slides/slide2.xml" ContentType="application/vnd.openxmlformats-officedocument.presentationml.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18.xml" ContentType="application/vnd.openxmlformats-officedocument.presentationml.slide+xml"/>
  <Override PartName="/ppt/slideLayouts/slideLayout3.xml" ContentType="application/vnd.openxmlformats-officedocument.presentationml.slideLayout+xml"/>
  <Override PartName="/ppt/slides/slide21.xml" ContentType="application/vnd.openxmlformats-officedocument.presentationml.slide+xml"/>
  <Override PartName="/ppt/slideLayouts/slideLayout5.xml" ContentType="application/vnd.openxmlformats-officedocument.presentationml.slideLayout+xml"/>
  <Override PartName="/ppt/slides/slide23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Default Extension="xml" ContentType="application/xml"/>
  <Override PartName="/ppt/slides/slide7.xml" ContentType="application/vnd.openxmlformats-officedocument.presentationml.slide+xml"/>
  <Override PartName="/ppt/slides/slide26.xml" ContentType="application/vnd.openxmlformats-officedocument.presentationml.slide+xml"/>
  <Override PartName="/ppt/slideMasters/slideMaster1.xml" ContentType="application/vnd.openxmlformats-officedocument.presentationml.slideMaster+xml"/>
  <Override PartName="/ppt/viewProps.xml" ContentType="application/vnd.openxmlformats-officedocument.presentationml.viewProps+xml"/>
  <Override PartName="/ppt/slides/slide25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0.xml" ContentType="application/vnd.openxmlformats-officedocument.presentationml.slide+xml"/>
  <Override PartName="/ppt/slides/slide1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theme/theme1.xml" ContentType="application/vnd.openxmlformats-officedocument.theme+xml"/>
  <Override PartName="/ppt/slideLayouts/slideLayout6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5.xml" ContentType="application/vnd.openxmlformats-officedocument.presentationml.slide+xml"/>
  <Override PartName="/ppt/slides/slide10.xml" ContentType="application/vnd.openxmlformats-officedocument.presentationml.slide+xml"/>
  <Override PartName="/ppt/slideLayouts/slideLayout7.xml" ContentType="application/vnd.openxmlformats-officedocument.presentationml.slideLayout+xml"/>
  <Override PartName="/ppt/presProps.xml" ContentType="application/vnd.openxmlformats-officedocument.presentationml.presProps+xml"/>
  <Default Extension="jpeg" ContentType="image/jpeg"/>
  <Default Extension="png" ContentType="image/png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27.xml" ContentType="application/vnd.openxmlformats-officedocument.presentationml.slide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ppt/slides/slide8.xml" ContentType="application/vnd.openxmlformats-officedocument.presentationml.slide+xml"/>
  <Override PartName="/ppt/slides/slide15.xml" ContentType="application/vnd.openxmlformats-officedocument.presentationml.slide+xml"/>
  <Default Extension="bin" ContentType="application/vnd.openxmlformats-officedocument.presentationml.printerSettings"/>
  <Default Extension="rels" ContentType="application/vnd.openxmlformats-package.relationships+xml"/>
  <Override PartName="/ppt/slides/slide9.xml" ContentType="application/vnd.openxmlformats-officedocument.presentationml.slide+xml"/>
  <Override PartName="/ppt/slides/slide24.xml" ContentType="application/vnd.openxmlformats-officedocument.presentationml.slide+xml"/>
  <Override PartName="/ppt/slides/slide6.xml" ContentType="application/vnd.openxmlformats-officedocument.presentationml.slide+xml"/>
  <Override PartName="/ppt/slides/slide16.xml" ContentType="application/vnd.openxmlformats-officedocument.presentationml.slide+xml"/>
  <Override PartName="/ppt/slides/slide19.xml" ContentType="application/vnd.openxmlformats-officedocument.presentationml.slide+xml"/>
  <Override PartName="/ppt/slides/slide12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>
  <p:sldMasterIdLst>
    <p:sldMasterId id="2147483684" r:id="rId1"/>
  </p:sldMasterIdLst>
  <p:sldIdLst>
    <p:sldId id="256" r:id="rId2"/>
    <p:sldId id="257" r:id="rId3"/>
    <p:sldId id="277" r:id="rId4"/>
    <p:sldId id="258" r:id="rId5"/>
    <p:sldId id="278" r:id="rId6"/>
    <p:sldId id="259" r:id="rId7"/>
    <p:sldId id="260" r:id="rId8"/>
    <p:sldId id="261" r:id="rId9"/>
    <p:sldId id="262" r:id="rId10"/>
    <p:sldId id="265" r:id="rId11"/>
    <p:sldId id="264" r:id="rId12"/>
    <p:sldId id="283" r:id="rId13"/>
    <p:sldId id="281" r:id="rId14"/>
    <p:sldId id="280" r:id="rId15"/>
    <p:sldId id="279" r:id="rId16"/>
    <p:sldId id="284" r:id="rId17"/>
    <p:sldId id="282" r:id="rId18"/>
    <p:sldId id="266" r:id="rId19"/>
    <p:sldId id="275" r:id="rId20"/>
    <p:sldId id="267" r:id="rId21"/>
    <p:sldId id="276" r:id="rId22"/>
    <p:sldId id="268" r:id="rId23"/>
    <p:sldId id="269" r:id="rId24"/>
    <p:sldId id="270" r:id="rId25"/>
    <p:sldId id="271" r:id="rId26"/>
    <p:sldId id="272" r:id="rId27"/>
    <p:sldId id="273" r:id="rId28"/>
    <p:sldId id="274" r:id="rId2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4660"/>
  </p:normalViewPr>
  <p:slideViewPr>
    <p:cSldViewPr>
      <p:cViewPr varScale="1">
        <p:scale>
          <a:sx n="92" d="100"/>
          <a:sy n="92" d="100"/>
        </p:scale>
        <p:origin x="-816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1" Type="http://schemas.openxmlformats.org/officeDocument/2006/relationships/presProps" Target="presProps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" Type="http://schemas.openxmlformats.org/officeDocument/2006/relationships/slideMaster" Target="slideMasters/slideMaster1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0" Type="http://schemas.openxmlformats.org/officeDocument/2006/relationships/slide" Target="slides/slide9.xml"/><Relationship Id="rId32" Type="http://schemas.openxmlformats.org/officeDocument/2006/relationships/viewProps" Target="viewProps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9" Type="http://schemas.openxmlformats.org/officeDocument/2006/relationships/slide" Target="slides/slide8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7" Type="http://schemas.openxmlformats.org/officeDocument/2006/relationships/slide" Target="slides/slide26.xml"/><Relationship Id="rId14" Type="http://schemas.openxmlformats.org/officeDocument/2006/relationships/slide" Target="slides/slide13.xml"/><Relationship Id="rId23" Type="http://schemas.openxmlformats.org/officeDocument/2006/relationships/slide" Target="slides/slide22.xml"/><Relationship Id="rId4" Type="http://schemas.openxmlformats.org/officeDocument/2006/relationships/slide" Target="slides/slide3.xml"/><Relationship Id="rId28" Type="http://schemas.openxmlformats.org/officeDocument/2006/relationships/slide" Target="slides/slide27.xml"/><Relationship Id="rId26" Type="http://schemas.openxmlformats.org/officeDocument/2006/relationships/slide" Target="slides/slide25.xml"/><Relationship Id="rId30" Type="http://schemas.openxmlformats.org/officeDocument/2006/relationships/printerSettings" Target="printerSettings/printerSettings1.bin"/><Relationship Id="rId11" Type="http://schemas.openxmlformats.org/officeDocument/2006/relationships/slide" Target="slides/slide10.xml"/><Relationship Id="rId29" Type="http://schemas.openxmlformats.org/officeDocument/2006/relationships/slide" Target="slides/slide28.xml"/><Relationship Id="rId6" Type="http://schemas.openxmlformats.org/officeDocument/2006/relationships/slide" Target="slides/slide5.xml"/><Relationship Id="rId16" Type="http://schemas.openxmlformats.org/officeDocument/2006/relationships/slide" Target="slides/slide15.xml"/><Relationship Id="rId33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2" Type="http://schemas.openxmlformats.org/officeDocument/2006/relationships/slide" Target="slides/slide21.xml"/><Relationship Id="rId21" Type="http://schemas.openxmlformats.org/officeDocument/2006/relationships/slide" Target="slides/slide20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Title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Oval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E6655E-FF39-4D65-B4AE-5E6C0AC22A9A}" type="datetimeFigureOut">
              <a:rPr lang="en-US" smtClean="0"/>
              <a:pPr/>
              <a:t>5/2/10</a:t>
            </a:fld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0D7E834-D2BF-4B01-B9D9-CD0B23F1343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E6655E-FF39-4D65-B4AE-5E6C0AC22A9A}" type="datetimeFigureOut">
              <a:rPr lang="en-US" smtClean="0"/>
              <a:pPr/>
              <a:t>5/2/10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7E834-D2BF-4B01-B9D9-CD0B23F1343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E6655E-FF39-4D65-B4AE-5E6C0AC22A9A}" type="datetimeFigureOut">
              <a:rPr lang="en-US" smtClean="0"/>
              <a:pPr/>
              <a:t>5/2/10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7E834-D2BF-4B01-B9D9-CD0B23F1343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FFE6655E-FF39-4D65-B4AE-5E6C0AC22A9A}" type="datetimeFigureOut">
              <a:rPr lang="en-US" smtClean="0"/>
              <a:pPr/>
              <a:t>5/2/10</a:t>
            </a:fld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D0D7E834-D2BF-4B01-B9D9-CD0B23F1343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E6655E-FF39-4D65-B4AE-5E6C0AC22A9A}" type="datetimeFigureOut">
              <a:rPr lang="en-US" smtClean="0"/>
              <a:pPr/>
              <a:t>5/2/10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7E834-D2BF-4B01-B9D9-CD0B23F1343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cxnSp>
        <p:nvCxnSpPr>
          <p:cNvPr id="7" name="Straight Connector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E6655E-FF39-4D65-B4AE-5E6C0AC22A9A}" type="datetimeFigureOut">
              <a:rPr lang="en-US" smtClean="0"/>
              <a:pPr/>
              <a:t>5/2/10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7E834-D2BF-4B01-B9D9-CD0B23F1343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7E834-D2BF-4B01-B9D9-CD0B23F1343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E6655E-FF39-4D65-B4AE-5E6C0AC22A9A}" type="datetimeFigureOut">
              <a:rPr lang="en-US" smtClean="0"/>
              <a:pPr/>
              <a:t>5/2/10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2" name="Content Placeholder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34" name="Content Placeholder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cxnSp>
        <p:nvCxnSpPr>
          <p:cNvPr id="10" name="Straight Connector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E6655E-FF39-4D65-B4AE-5E6C0AC22A9A}" type="datetimeFigureOut">
              <a:rPr lang="en-US" smtClean="0"/>
              <a:pPr/>
              <a:t>5/2/10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7E834-D2BF-4B01-B9D9-CD0B23F1343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E6655E-FF39-4D65-B4AE-5E6C0AC22A9A}" type="datetimeFigureOut">
              <a:rPr lang="en-US" smtClean="0"/>
              <a:pPr/>
              <a:t>5/2/10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7E834-D2BF-4B01-B9D9-CD0B23F1343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Content Placeholder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1" name="Title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FFE6655E-FF39-4D65-B4AE-5E6C0AC22A9A}" type="datetimeFigureOut">
              <a:rPr lang="en-US" smtClean="0"/>
              <a:pPr/>
              <a:t>5/2/10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D0D7E834-D2BF-4B01-B9D9-CD0B23F1343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en-US" smtClean="0"/>
              <a:t>Click icon to add picture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E6655E-FF39-4D65-B4AE-5E6C0AC22A9A}" type="datetimeFigureOut">
              <a:rPr lang="en-US" smtClean="0"/>
              <a:pPr/>
              <a:t>5/2/10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0D7E834-D2BF-4B01-B9D9-CD0B23F1343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4" Type="http://schemas.openxmlformats.org/officeDocument/2006/relationships/slideLayout" Target="../slideLayouts/slideLayout4.xml"/><Relationship Id="rId10" Type="http://schemas.openxmlformats.org/officeDocument/2006/relationships/slideLayout" Target="../slideLayouts/slideLayout10.xml"/><Relationship Id="rId5" Type="http://schemas.openxmlformats.org/officeDocument/2006/relationships/slideLayout" Target="../slideLayouts/slideLayout5.xml"/><Relationship Id="rId7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9" Type="http://schemas.openxmlformats.org/officeDocument/2006/relationships/slideLayout" Target="../slideLayouts/slideLayout9.xml"/><Relationship Id="rId3" Type="http://schemas.openxmlformats.org/officeDocument/2006/relationships/slideLayout" Target="../slideLayouts/slideLayout3.xml"/><Relationship Id="rId6" Type="http://schemas.openxmlformats.org/officeDocument/2006/relationships/slideLayout" Target="../slideLayouts/slideLayout6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FFE6655E-FF39-4D65-B4AE-5E6C0AC22A9A}" type="datetimeFigureOut">
              <a:rPr lang="en-US" smtClean="0"/>
              <a:pPr/>
              <a:t>5/2/10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D0D7E834-D2BF-4B01-B9D9-CD0B23F1343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4876800"/>
            <a:ext cx="8305800" cy="1143000"/>
          </a:xfrm>
        </p:spPr>
        <p:txBody>
          <a:bodyPr/>
          <a:lstStyle/>
          <a:p>
            <a:r>
              <a:rPr lang="en-US" sz="3600" dirty="0" smtClean="0">
                <a:solidFill>
                  <a:schemeClr val="tx2">
                    <a:lumMod val="50000"/>
                  </a:schemeClr>
                </a:solidFill>
              </a:rPr>
              <a:t>Light &amp; Life </a:t>
            </a:r>
          </a:p>
          <a:p>
            <a:r>
              <a:rPr lang="en-US" sz="3600" dirty="0" smtClean="0">
                <a:solidFill>
                  <a:schemeClr val="tx2">
                    <a:lumMod val="50000"/>
                  </a:schemeClr>
                </a:solidFill>
              </a:rPr>
              <a:t>Holy 50 Days</a:t>
            </a:r>
            <a:endParaRPr lang="en-US" sz="36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533400"/>
            <a:ext cx="8305800" cy="1981200"/>
          </a:xfrm>
        </p:spPr>
        <p:txBody>
          <a:bodyPr/>
          <a:lstStyle/>
          <a:p>
            <a:r>
              <a:rPr lang="en-US" dirty="0" smtClean="0">
                <a:solidFill>
                  <a:srgbClr val="FFC000"/>
                </a:solidFill>
              </a:rPr>
              <a:t>The Resurrected Mind</a:t>
            </a:r>
            <a:br>
              <a:rPr lang="en-US" dirty="0" smtClean="0">
                <a:solidFill>
                  <a:srgbClr val="FFC000"/>
                </a:solidFill>
              </a:rPr>
            </a:br>
            <a:r>
              <a:rPr lang="en-US" dirty="0" smtClean="0">
                <a:solidFill>
                  <a:srgbClr val="FFC000"/>
                </a:solidFill>
              </a:rPr>
              <a:t/>
            </a:r>
            <a:br>
              <a:rPr lang="en-US" dirty="0" smtClean="0">
                <a:solidFill>
                  <a:srgbClr val="FFC000"/>
                </a:solidFill>
              </a:rPr>
            </a:br>
            <a:endParaRPr lang="en-US" dirty="0">
              <a:solidFill>
                <a:srgbClr val="FFC000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124200" y="990600"/>
            <a:ext cx="2895600" cy="3905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600200"/>
            <a:ext cx="8229600" cy="4572000"/>
          </a:xfrm>
        </p:spPr>
        <p:txBody>
          <a:bodyPr/>
          <a:lstStyle/>
          <a:p>
            <a:pPr lvl="3">
              <a:buNone/>
            </a:pPr>
            <a:endParaRPr lang="en-US" dirty="0" smtClean="0"/>
          </a:p>
          <a:p>
            <a:pPr lvl="3">
              <a:buNone/>
            </a:pPr>
            <a:r>
              <a:rPr lang="en-US" sz="3200" dirty="0" smtClean="0">
                <a:solidFill>
                  <a:srgbClr val="FFFF00"/>
                </a:solidFill>
              </a:rPr>
              <a:t>Things that lose their original beauty or decrease in value or change in a drastic way for the worse.  They become defiled, spoiled or fade away.</a:t>
            </a:r>
          </a:p>
          <a:p>
            <a:pPr lvl="3">
              <a:buNone/>
            </a:pPr>
            <a:endParaRPr lang="en-US" sz="3200" dirty="0" smtClean="0">
              <a:solidFill>
                <a:srgbClr val="FFFF00"/>
              </a:solidFill>
            </a:endParaRPr>
          </a:p>
          <a:p>
            <a:pPr lvl="3">
              <a:buNone/>
            </a:pPr>
            <a:r>
              <a:rPr lang="en-US" sz="3200" dirty="0" smtClean="0">
                <a:solidFill>
                  <a:srgbClr val="FFFF00"/>
                </a:solidFill>
              </a:rPr>
              <a:t>Has limited life span</a:t>
            </a:r>
            <a:endParaRPr lang="en-US" sz="3200" dirty="0">
              <a:solidFill>
                <a:srgbClr val="FFFF00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solidFill>
                  <a:srgbClr val="FFFF00"/>
                </a:solidFill>
              </a:rPr>
              <a:t>The Corruptible</a:t>
            </a:r>
            <a:endParaRPr lang="en-US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>
                <a:solidFill>
                  <a:srgbClr val="FFFF00"/>
                </a:solidFill>
              </a:rPr>
              <a:t>What things are corruptible ?</a:t>
            </a:r>
          </a:p>
          <a:p>
            <a:pPr lvl="1"/>
            <a:r>
              <a:rPr lang="en-US" sz="2800" dirty="0" smtClean="0">
                <a:solidFill>
                  <a:srgbClr val="FFFF00"/>
                </a:solidFill>
              </a:rPr>
              <a:t>Gold and silver</a:t>
            </a:r>
          </a:p>
          <a:p>
            <a:pPr lvl="2"/>
            <a:r>
              <a:rPr lang="en-US" sz="2800" dirty="0" smtClean="0">
                <a:solidFill>
                  <a:srgbClr val="FFFF00"/>
                </a:solidFill>
              </a:rPr>
              <a:t>knowing that you were not redeemed with corruptible things, </a:t>
            </a:r>
            <a:r>
              <a:rPr lang="en-US" sz="2800" i="1" dirty="0" smtClean="0">
                <a:solidFill>
                  <a:srgbClr val="FFFF00"/>
                </a:solidFill>
              </a:rPr>
              <a:t>like silver or gold, 1 Pet 1:18</a:t>
            </a:r>
          </a:p>
          <a:p>
            <a:pPr lvl="2"/>
            <a:r>
              <a:rPr lang="en-US" sz="2800" dirty="0" smtClean="0">
                <a:solidFill>
                  <a:srgbClr val="FFFF00"/>
                </a:solidFill>
              </a:rPr>
              <a:t>that the genuineness of your faith, </a:t>
            </a:r>
            <a:r>
              <a:rPr lang="en-US" sz="2800" i="1" dirty="0" smtClean="0">
                <a:solidFill>
                  <a:srgbClr val="FFFF00"/>
                </a:solidFill>
              </a:rPr>
              <a:t>being much more precious than gold that perishes,  1 Pet 1:7</a:t>
            </a:r>
            <a:endParaRPr lang="en-US" sz="2800" dirty="0" smtClean="0">
              <a:solidFill>
                <a:srgbClr val="FFFF00"/>
              </a:solidFill>
            </a:endParaRPr>
          </a:p>
          <a:p>
            <a:pPr lvl="8">
              <a:buNone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u="sng" dirty="0" smtClean="0"/>
              <a:t>The corruptible</a:t>
            </a:r>
            <a:endParaRPr lang="en-US" u="sng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sports car.jpg"/>
          <p:cNvPicPr>
            <a:picLocks noGrp="1" noChangeAspect="1"/>
          </p:cNvPicPr>
          <p:nvPr>
            <p:ph idx="1"/>
          </p:nvPr>
        </p:nvPicPr>
        <p:blipFill>
          <a:blip r:embed="rId2"/>
          <a:srcRect l="-10902" r="-10902"/>
          <a:stretch>
            <a:fillRect/>
          </a:stretch>
        </p:blipFill>
        <p:spPr/>
      </p:pic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car rust.jpg"/>
          <p:cNvPicPr>
            <a:picLocks noGrp="1" noChangeAspect="1"/>
          </p:cNvPicPr>
          <p:nvPr>
            <p:ph idx="1"/>
          </p:nvPr>
        </p:nvPicPr>
        <p:blipFill>
          <a:blip r:embed="rId2"/>
          <a:srcRect l="-17500" r="-17500"/>
          <a:stretch>
            <a:fillRect/>
          </a:stretch>
        </p:blipFill>
        <p:spPr/>
      </p:pic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Brighton luxury home.jpg"/>
          <p:cNvPicPr>
            <a:picLocks noGrp="1" noChangeAspect="1"/>
          </p:cNvPicPr>
          <p:nvPr>
            <p:ph idx="1"/>
          </p:nvPr>
        </p:nvPicPr>
        <p:blipFill>
          <a:blip r:embed="rId2"/>
          <a:srcRect l="-17500" r="-17500"/>
          <a:stretch>
            <a:fillRect/>
          </a:stretch>
        </p:blipFill>
        <p:spPr/>
      </p:pic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termites.jpg"/>
          <p:cNvPicPr>
            <a:picLocks noGrp="1" noChangeAspect="1"/>
          </p:cNvPicPr>
          <p:nvPr>
            <p:ph idx="1"/>
          </p:nvPr>
        </p:nvPicPr>
        <p:blipFill>
          <a:blip r:embed="rId2"/>
          <a:srcRect l="-10231" r="-10231"/>
          <a:stretch>
            <a:fillRect/>
          </a:stretch>
        </p:blipFill>
        <p:spPr/>
      </p:pic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body building.jpg"/>
          <p:cNvPicPr>
            <a:picLocks noGrp="1" noChangeAspect="1"/>
          </p:cNvPicPr>
          <p:nvPr>
            <p:ph idx="1"/>
          </p:nvPr>
        </p:nvPicPr>
        <p:blipFill>
          <a:blip r:embed="rId2"/>
          <a:srcRect l="-36341" r="-36341"/>
          <a:stretch>
            <a:fillRect/>
          </a:stretch>
        </p:blipFill>
        <p:spPr>
          <a:xfrm>
            <a:off x="-457200" y="-2209800"/>
            <a:ext cx="10012680" cy="5562600"/>
          </a:xfrm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wrinkled face.jpg"/>
          <p:cNvPicPr>
            <a:picLocks noGrp="1" noChangeAspect="1"/>
          </p:cNvPicPr>
          <p:nvPr>
            <p:ph idx="1"/>
          </p:nvPr>
        </p:nvPicPr>
        <p:blipFill>
          <a:blip r:embed="rId2"/>
          <a:srcRect l="-12853" r="-12853"/>
          <a:stretch>
            <a:fillRect/>
          </a:stretch>
        </p:blipFill>
        <p:spPr/>
      </p:pic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Most beautiful cars</a:t>
            </a:r>
          </a:p>
          <a:p>
            <a:r>
              <a:rPr lang="en-US" dirty="0" smtClean="0"/>
              <a:t>Luxury homes</a:t>
            </a:r>
          </a:p>
          <a:p>
            <a:r>
              <a:rPr lang="en-US" dirty="0" smtClean="0"/>
              <a:t>Great bodies</a:t>
            </a:r>
          </a:p>
          <a:p>
            <a:r>
              <a:rPr lang="en-US" dirty="0" smtClean="0"/>
              <a:t>Gourmet foods</a:t>
            </a:r>
          </a:p>
          <a:p>
            <a:r>
              <a:rPr lang="en-US" dirty="0" smtClean="0"/>
              <a:t>Stock Portfolios</a:t>
            </a:r>
          </a:p>
          <a:p>
            <a:r>
              <a:rPr lang="en-US" dirty="0" smtClean="0"/>
              <a:t>I phones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Corruptible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 anchor="ctr">
            <a:normAutofit/>
          </a:bodyPr>
          <a:lstStyle/>
          <a:p>
            <a:pPr algn="ctr"/>
            <a:r>
              <a:rPr lang="en-US" sz="3200" dirty="0" smtClean="0">
                <a:solidFill>
                  <a:srgbClr val="FFFF00"/>
                </a:solidFill>
              </a:rPr>
              <a:t>Value never decreases, beauty never fades, does not spoil,</a:t>
            </a:r>
          </a:p>
          <a:p>
            <a:r>
              <a:rPr lang="en-US" sz="3200" dirty="0" smtClean="0">
                <a:solidFill>
                  <a:srgbClr val="FFFF00"/>
                </a:solidFill>
              </a:rPr>
              <a:t>Is eternal!</a:t>
            </a:r>
            <a:endParaRPr lang="en-US" sz="3200" dirty="0">
              <a:solidFill>
                <a:srgbClr val="FFFF00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FF00"/>
                </a:solidFill>
              </a:rPr>
              <a:t>The Incorruptible</a:t>
            </a:r>
            <a:endParaRPr lang="en-US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dirty="0" smtClean="0">
              <a:solidFill>
                <a:srgbClr val="FFFF00"/>
              </a:solidFill>
            </a:endParaRPr>
          </a:p>
          <a:p>
            <a:r>
              <a:rPr lang="en-US" dirty="0" smtClean="0">
                <a:solidFill>
                  <a:srgbClr val="FFFF00"/>
                </a:solidFill>
              </a:rPr>
              <a:t> </a:t>
            </a:r>
            <a:r>
              <a:rPr lang="en-US" b="1" dirty="0" smtClean="0">
                <a:solidFill>
                  <a:srgbClr val="FFFF00"/>
                </a:solidFill>
              </a:rPr>
              <a:t>1 If then you were </a:t>
            </a:r>
            <a:r>
              <a:rPr lang="en-US" b="1" u="sng" dirty="0" smtClean="0">
                <a:solidFill>
                  <a:srgbClr val="FFFF00"/>
                </a:solidFill>
              </a:rPr>
              <a:t>raised</a:t>
            </a:r>
            <a:r>
              <a:rPr lang="en-US" b="1" dirty="0" smtClean="0">
                <a:solidFill>
                  <a:srgbClr val="FFFF00"/>
                </a:solidFill>
              </a:rPr>
              <a:t> with Christ, seek those things which are above, where Christ is, sitting at the right hand of God. 2 </a:t>
            </a:r>
            <a:r>
              <a:rPr lang="en-US" b="1" u="sng" dirty="0" smtClean="0">
                <a:solidFill>
                  <a:srgbClr val="FFFF00"/>
                </a:solidFill>
              </a:rPr>
              <a:t>Set your mind on things above, not on things on the earth</a:t>
            </a:r>
            <a:r>
              <a:rPr lang="en-US" b="1" dirty="0" smtClean="0">
                <a:solidFill>
                  <a:srgbClr val="FFFF00"/>
                </a:solidFill>
              </a:rPr>
              <a:t>. 3 For you died, and your </a:t>
            </a:r>
            <a:r>
              <a:rPr lang="en-US" b="1" u="sng" dirty="0" smtClean="0">
                <a:solidFill>
                  <a:srgbClr val="FFFF00"/>
                </a:solidFill>
              </a:rPr>
              <a:t>life is hidden with Christ </a:t>
            </a:r>
            <a:r>
              <a:rPr lang="en-US" b="1" dirty="0" smtClean="0">
                <a:solidFill>
                  <a:srgbClr val="FFFF00"/>
                </a:solidFill>
              </a:rPr>
              <a:t>in God. 4 When Christ </a:t>
            </a:r>
            <a:r>
              <a:rPr lang="en-US" b="1" i="1" dirty="0" smtClean="0">
                <a:solidFill>
                  <a:srgbClr val="FFFF00"/>
                </a:solidFill>
              </a:rPr>
              <a:t>who is our life appears, then you also will appear with Him in glory.5 Therefore </a:t>
            </a:r>
            <a:r>
              <a:rPr lang="en-US" b="1" i="1" u="sng" dirty="0" smtClean="0">
                <a:solidFill>
                  <a:srgbClr val="FFFF00"/>
                </a:solidFill>
              </a:rPr>
              <a:t>put to death </a:t>
            </a:r>
            <a:r>
              <a:rPr lang="en-US" b="1" i="1" dirty="0" smtClean="0">
                <a:solidFill>
                  <a:srgbClr val="FFFF00"/>
                </a:solidFill>
              </a:rPr>
              <a:t>your members which are on the earth:  Col: 3:1-5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FF00"/>
                </a:solidFill>
              </a:rPr>
              <a:t>What makes a resurrected mind?	</a:t>
            </a:r>
            <a:endParaRPr lang="en-US" dirty="0">
              <a:solidFill>
                <a:srgbClr val="FFFF00"/>
              </a:solidFill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u="sng" dirty="0" smtClean="0">
                <a:solidFill>
                  <a:srgbClr val="FFFF00"/>
                </a:solidFill>
              </a:rPr>
              <a:t>an inheritance </a:t>
            </a:r>
            <a:r>
              <a:rPr lang="en-US" sz="2800" dirty="0" smtClean="0">
                <a:solidFill>
                  <a:srgbClr val="FFFF00"/>
                </a:solidFill>
              </a:rPr>
              <a:t>incorruptible and undefiled and that does not fade away, reserved in heaven for you             1 Peter 1:4</a:t>
            </a:r>
          </a:p>
          <a:p>
            <a:endParaRPr lang="en-US" sz="2800" dirty="0" smtClean="0">
              <a:solidFill>
                <a:srgbClr val="FFFF00"/>
              </a:solidFill>
            </a:endParaRPr>
          </a:p>
          <a:p>
            <a:endParaRPr lang="en-US" sz="2800" dirty="0" smtClean="0">
              <a:solidFill>
                <a:srgbClr val="FFFF00"/>
              </a:solidFill>
            </a:endParaRPr>
          </a:p>
          <a:p>
            <a:r>
              <a:rPr lang="en-US" sz="2800" dirty="0" smtClean="0">
                <a:solidFill>
                  <a:srgbClr val="FFFF00"/>
                </a:solidFill>
              </a:rPr>
              <a:t>having been </a:t>
            </a:r>
            <a:r>
              <a:rPr lang="en-US" sz="2800" u="sng" dirty="0" smtClean="0">
                <a:solidFill>
                  <a:srgbClr val="FFFF00"/>
                </a:solidFill>
              </a:rPr>
              <a:t>born again, not of corruptible seed but incorruptible</a:t>
            </a:r>
            <a:r>
              <a:rPr lang="en-US" sz="2800" dirty="0" smtClean="0">
                <a:solidFill>
                  <a:srgbClr val="FFFF00"/>
                </a:solidFill>
              </a:rPr>
              <a:t>, through the word of God which lives and abides forever 1 Pet 1:23</a:t>
            </a:r>
          </a:p>
          <a:p>
            <a:endParaRPr lang="en-US" sz="2800" dirty="0" smtClean="0">
              <a:solidFill>
                <a:srgbClr val="FFFF00"/>
              </a:solidFill>
            </a:endParaRPr>
          </a:p>
          <a:p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FF00"/>
                </a:solidFill>
              </a:rPr>
              <a:t>The Incorruptible</a:t>
            </a:r>
            <a:endParaRPr lang="en-US" dirty="0">
              <a:solidFill>
                <a:srgbClr val="FFFF00"/>
              </a:solidFill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rgbClr val="FFFF00"/>
                </a:solidFill>
              </a:rPr>
              <a:t>Do not let your adornment be </a:t>
            </a:r>
            <a:r>
              <a:rPr lang="en-US" i="1" dirty="0" smtClean="0">
                <a:solidFill>
                  <a:srgbClr val="FFFF00"/>
                </a:solidFill>
              </a:rPr>
              <a:t>merely outward—arranging the hair, wearing gold, or putting on fine apparel— </a:t>
            </a:r>
            <a:r>
              <a:rPr lang="en-US" b="1" i="1" dirty="0" smtClean="0">
                <a:solidFill>
                  <a:srgbClr val="FFFF00"/>
                </a:solidFill>
              </a:rPr>
              <a:t>4 rather let it be the hidden person of the heart, with </a:t>
            </a:r>
            <a:r>
              <a:rPr lang="en-US" b="1" i="1" u="sng" dirty="0" smtClean="0">
                <a:solidFill>
                  <a:srgbClr val="FFFF00"/>
                </a:solidFill>
              </a:rPr>
              <a:t>the incorruptible beauty </a:t>
            </a:r>
            <a:r>
              <a:rPr lang="en-US" b="1" i="1" dirty="0" smtClean="0">
                <a:solidFill>
                  <a:srgbClr val="FFFF00"/>
                </a:solidFill>
              </a:rPr>
              <a:t>of a gentle and quiet spirit, which is very precious in the sight of God. 1 Pet 3:3-4</a:t>
            </a:r>
          </a:p>
          <a:p>
            <a:r>
              <a:rPr lang="en-US" dirty="0" smtClean="0">
                <a:solidFill>
                  <a:srgbClr val="FFFF00"/>
                </a:solidFill>
              </a:rPr>
              <a:t>and when the Chief Shepherd appears, you will receive the crown of glory that does not fade away.      1 Peter 5:4</a:t>
            </a:r>
          </a:p>
          <a:p>
            <a:endParaRPr lang="en-US" dirty="0" smtClean="0">
              <a:solidFill>
                <a:srgbClr val="FFFF00"/>
              </a:solidFill>
            </a:endParaRPr>
          </a:p>
          <a:p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FF00"/>
                </a:solidFill>
              </a:rPr>
              <a:t>The Incorruptible</a:t>
            </a:r>
            <a:endParaRPr lang="en-US" dirty="0">
              <a:solidFill>
                <a:srgbClr val="FFFF00"/>
              </a:solidFill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rgbClr val="FFFF00"/>
                </a:solidFill>
              </a:rPr>
              <a:t>A resurrected mind </a:t>
            </a:r>
            <a:r>
              <a:rPr lang="en-US" u="sng" dirty="0" smtClean="0">
                <a:solidFill>
                  <a:srgbClr val="FFFF00"/>
                </a:solidFill>
              </a:rPr>
              <a:t>accepts and endures suffering</a:t>
            </a:r>
            <a:r>
              <a:rPr lang="en-US" dirty="0" smtClean="0">
                <a:solidFill>
                  <a:srgbClr val="FFFF00"/>
                </a:solidFill>
              </a:rPr>
              <a:t>- As if going through fire  to be made more pure</a:t>
            </a:r>
          </a:p>
          <a:p>
            <a:endParaRPr lang="en-US" dirty="0" smtClean="0">
              <a:solidFill>
                <a:srgbClr val="FFFF00"/>
              </a:solidFill>
            </a:endParaRPr>
          </a:p>
          <a:p>
            <a:pPr lvl="1"/>
            <a:r>
              <a:rPr lang="en-US" u="sng" dirty="0" smtClean="0"/>
              <a:t>In this you greatly rejoice</a:t>
            </a:r>
            <a:r>
              <a:rPr lang="en-US" dirty="0" smtClean="0"/>
              <a:t>, though now for a little while, if need be, you have been grieved by various trials, </a:t>
            </a:r>
            <a:r>
              <a:rPr lang="en-US" b="1" dirty="0" smtClean="0"/>
              <a:t>7 that the genuineness of your faith, </a:t>
            </a:r>
            <a:r>
              <a:rPr lang="en-US" b="1" i="1" dirty="0" smtClean="0"/>
              <a:t>being much more precious than gold that perishes, though it is tested by fire, may be found to praise, honor, and glory at the revelation of Jesus Christ, 1 Pet 1:6-7</a:t>
            </a:r>
            <a:endParaRPr lang="en-US" dirty="0" smtClean="0">
              <a:solidFill>
                <a:srgbClr val="FFFF00"/>
              </a:solidFill>
            </a:endParaRPr>
          </a:p>
          <a:p>
            <a:endParaRPr lang="en-US" dirty="0" smtClean="0">
              <a:solidFill>
                <a:srgbClr val="FFFF00"/>
              </a:solidFill>
            </a:endParaRPr>
          </a:p>
          <a:p>
            <a:endParaRPr lang="en-US" dirty="0" smtClean="0">
              <a:solidFill>
                <a:srgbClr val="FFFF00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FF00"/>
                </a:solidFill>
              </a:rPr>
              <a:t>Fiery Trial</a:t>
            </a:r>
            <a:endParaRPr lang="en-US" dirty="0">
              <a:solidFill>
                <a:srgbClr val="FFFF00"/>
              </a:solidFill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FF00"/>
                </a:solidFill>
              </a:rPr>
              <a:t>The goal of the pilgrimage- to return having burned off those things that are impure, and acquired a beauty through virtues so  that we could be presented to Christ as glorious</a:t>
            </a:r>
          </a:p>
          <a:p>
            <a:r>
              <a:rPr lang="en-US" dirty="0" smtClean="0">
                <a:solidFill>
                  <a:srgbClr val="FFFF00"/>
                </a:solidFill>
              </a:rPr>
              <a:t>It is part of the process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FF00"/>
                </a:solidFill>
              </a:rPr>
              <a:t>Fiery Trial</a:t>
            </a:r>
            <a:endParaRPr lang="en-US" dirty="0">
              <a:solidFill>
                <a:srgbClr val="FFFF00"/>
              </a:solidFill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endParaRPr lang="en-US" dirty="0" smtClean="0"/>
          </a:p>
          <a:p>
            <a:r>
              <a:rPr lang="en-US" sz="3200" dirty="0" smtClean="0">
                <a:solidFill>
                  <a:srgbClr val="FFFF00"/>
                </a:solidFill>
              </a:rPr>
              <a:t>Because is has hope, a living hope. </a:t>
            </a:r>
          </a:p>
          <a:p>
            <a:r>
              <a:rPr lang="en-US" sz="3200" dirty="0" smtClean="0">
                <a:solidFill>
                  <a:srgbClr val="FFFF00"/>
                </a:solidFill>
              </a:rPr>
              <a:t>Blessed </a:t>
            </a:r>
            <a:r>
              <a:rPr lang="en-US" sz="3200" i="1" dirty="0" smtClean="0">
                <a:solidFill>
                  <a:srgbClr val="FFFF00"/>
                </a:solidFill>
              </a:rPr>
              <a:t>be the God and Father of our Lord Jesus Christ, who according to His abundant mercy has begotten us again to a </a:t>
            </a:r>
            <a:r>
              <a:rPr lang="en-US" sz="3200" i="1" u="sng" dirty="0" smtClean="0">
                <a:solidFill>
                  <a:srgbClr val="FFFF00"/>
                </a:solidFill>
              </a:rPr>
              <a:t>living hope through the resurrection of Jesus Christ from the dead</a:t>
            </a:r>
            <a:r>
              <a:rPr lang="en-US" sz="3200" i="1" dirty="0" smtClean="0">
                <a:solidFill>
                  <a:srgbClr val="FFFF00"/>
                </a:solidFill>
              </a:rPr>
              <a:t>, </a:t>
            </a:r>
            <a:r>
              <a:rPr lang="en-US" sz="3200" b="1" i="1" dirty="0" smtClean="0">
                <a:solidFill>
                  <a:srgbClr val="FFFF00"/>
                </a:solidFill>
              </a:rPr>
              <a:t>4 to an inheritance incorruptible and undefiled and that does not fade away, </a:t>
            </a:r>
            <a:r>
              <a:rPr lang="en-US" sz="3200" b="1" i="1" u="sng" dirty="0" smtClean="0">
                <a:solidFill>
                  <a:srgbClr val="FFFF00"/>
                </a:solidFill>
              </a:rPr>
              <a:t>reserved in heaven for you, 5 who are kept by the power of God through faith </a:t>
            </a:r>
            <a:r>
              <a:rPr lang="en-US" sz="3200" b="1" i="1" dirty="0" smtClean="0">
                <a:solidFill>
                  <a:srgbClr val="FFFF00"/>
                </a:solidFill>
              </a:rPr>
              <a:t>for salvation ready to be revealed in the last time.  1 Pet 3:3-5</a:t>
            </a:r>
            <a:endParaRPr lang="en-US" sz="3200" dirty="0" smtClean="0">
              <a:solidFill>
                <a:srgbClr val="FFFF00"/>
              </a:solidFill>
            </a:endParaRP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FF00"/>
                </a:solidFill>
              </a:rPr>
              <a:t>Resurrected mind endures suffering </a:t>
            </a:r>
            <a:endParaRPr lang="en-US" dirty="0">
              <a:solidFill>
                <a:srgbClr val="FFFF00"/>
              </a:solidFill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FF00"/>
                </a:solidFill>
              </a:rPr>
              <a:t>Because suffering precedes </a:t>
            </a:r>
            <a:r>
              <a:rPr lang="en-US" u="sng" dirty="0" smtClean="0">
                <a:solidFill>
                  <a:srgbClr val="FFFF00"/>
                </a:solidFill>
              </a:rPr>
              <a:t>eternal</a:t>
            </a:r>
            <a:r>
              <a:rPr lang="en-US" dirty="0" smtClean="0">
                <a:solidFill>
                  <a:srgbClr val="FFFF00"/>
                </a:solidFill>
              </a:rPr>
              <a:t> glory</a:t>
            </a:r>
          </a:p>
          <a:p>
            <a:endParaRPr lang="en-US" dirty="0" smtClean="0">
              <a:solidFill>
                <a:srgbClr val="FFFF00"/>
              </a:solidFill>
            </a:endParaRPr>
          </a:p>
          <a:p>
            <a:r>
              <a:rPr lang="en-US" dirty="0" smtClean="0">
                <a:solidFill>
                  <a:srgbClr val="FFFF00"/>
                </a:solidFill>
              </a:rPr>
              <a:t>Beloved, do not think it strange concerning the fiery trial which is to try you, as though some strange thing happened to you; </a:t>
            </a:r>
            <a:r>
              <a:rPr lang="en-US" b="1" dirty="0" smtClean="0">
                <a:solidFill>
                  <a:srgbClr val="FFFF00"/>
                </a:solidFill>
              </a:rPr>
              <a:t>13 but rejoice to the extent that you partake of Christ’s sufferings, that when His glory is revealed, you may also be glad with exceeding joy. 1 Pet 4:12-13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FF00"/>
                </a:solidFill>
              </a:rPr>
              <a:t>Resurrected mind endures suffering</a:t>
            </a:r>
            <a:endParaRPr lang="en-US" dirty="0">
              <a:solidFill>
                <a:srgbClr val="FFFF00"/>
              </a:solidFill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FF00"/>
                </a:solidFill>
              </a:rPr>
              <a:t>Christ is the Precious- Mentioned 6 times</a:t>
            </a:r>
          </a:p>
          <a:p>
            <a:endParaRPr lang="en-US" dirty="0" smtClean="0">
              <a:solidFill>
                <a:srgbClr val="FFFF00"/>
              </a:solidFill>
            </a:endParaRPr>
          </a:p>
          <a:p>
            <a:r>
              <a:rPr lang="en-US" dirty="0" smtClean="0">
                <a:solidFill>
                  <a:srgbClr val="FFFF00"/>
                </a:solidFill>
              </a:rPr>
              <a:t>Christ is the  precious one to those who believe 1 Pet 2:7 </a:t>
            </a:r>
          </a:p>
          <a:p>
            <a:r>
              <a:rPr lang="en-US" dirty="0" smtClean="0">
                <a:solidFill>
                  <a:srgbClr val="FFFF00"/>
                </a:solidFill>
              </a:rPr>
              <a:t> We  were redeemed by his precious blood 1 Pet 1:19</a:t>
            </a:r>
          </a:p>
          <a:p>
            <a:endParaRPr lang="en-US" dirty="0" smtClean="0">
              <a:solidFill>
                <a:srgbClr val="FFFF00"/>
              </a:solidFill>
            </a:endParaRPr>
          </a:p>
          <a:p>
            <a:r>
              <a:rPr lang="en-US" dirty="0" smtClean="0">
                <a:solidFill>
                  <a:srgbClr val="FFFF00"/>
                </a:solidFill>
              </a:rPr>
              <a:t>We have become precious to Him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FFFF00"/>
                </a:solidFill>
              </a:rPr>
              <a:t>Resurrected mind </a:t>
            </a:r>
            <a:r>
              <a:rPr lang="en-US" u="sng" dirty="0" smtClean="0">
                <a:solidFill>
                  <a:srgbClr val="FFFF00"/>
                </a:solidFill>
              </a:rPr>
              <a:t>values the precious</a:t>
            </a:r>
            <a:endParaRPr lang="en-US" u="sng" dirty="0">
              <a:solidFill>
                <a:srgbClr val="FFFF00"/>
              </a:solidFill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 vert="horz">
            <a:normAutofit/>
          </a:bodyPr>
          <a:lstStyle/>
          <a:p>
            <a:r>
              <a:rPr lang="en-US" sz="3200" dirty="0" smtClean="0">
                <a:solidFill>
                  <a:srgbClr val="FFFF00"/>
                </a:solidFill>
              </a:rPr>
              <a:t>But sanctify the Lord God in your hearts and always be ready to give a defense  to everyone who asks you a reason for the hope that is in you, with meekness and fear.   1 Peter 3:15</a:t>
            </a:r>
            <a:endParaRPr lang="en-US" sz="3200" dirty="0">
              <a:solidFill>
                <a:srgbClr val="FFFF00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FF00"/>
                </a:solidFill>
              </a:rPr>
              <a:t>Resurrected Mind</a:t>
            </a:r>
            <a:endParaRPr lang="en-US" dirty="0">
              <a:solidFill>
                <a:srgbClr val="FFFF00"/>
              </a:solidFill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FF00"/>
                </a:solidFill>
              </a:rPr>
              <a:t>Mind that is raised up-  </a:t>
            </a:r>
          </a:p>
          <a:p>
            <a:r>
              <a:rPr lang="en-US" dirty="0" smtClean="0">
                <a:solidFill>
                  <a:srgbClr val="FFFF00"/>
                </a:solidFill>
              </a:rPr>
              <a:t>Not dwelling on death but anticipating new life</a:t>
            </a:r>
          </a:p>
          <a:p>
            <a:r>
              <a:rPr lang="en-US" dirty="0" smtClean="0">
                <a:solidFill>
                  <a:srgbClr val="FFFF00"/>
                </a:solidFill>
              </a:rPr>
              <a:t>Not rooted and grounded  in this world, but ascended   up to the heavens. </a:t>
            </a:r>
          </a:p>
          <a:p>
            <a:r>
              <a:rPr lang="en-US" dirty="0" smtClean="0">
                <a:solidFill>
                  <a:srgbClr val="FFFF00"/>
                </a:solidFill>
              </a:rPr>
              <a:t>Putting to  death  so that there might be a resurrection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FF00"/>
                </a:solidFill>
              </a:rPr>
              <a:t>Resurrected Mind</a:t>
            </a:r>
            <a:endParaRPr lang="en-US" dirty="0">
              <a:solidFill>
                <a:srgbClr val="FFFF00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solidFill>
                  <a:srgbClr val="FFFF00"/>
                </a:solidFill>
              </a:rPr>
              <a:t>1 Peter, an apostle of Jesus Christ, </a:t>
            </a:r>
            <a:r>
              <a:rPr lang="en-US" b="1" u="sng" dirty="0" smtClean="0">
                <a:solidFill>
                  <a:srgbClr val="FFFF00"/>
                </a:solidFill>
              </a:rPr>
              <a:t>To the pilgrims  </a:t>
            </a:r>
            <a:r>
              <a:rPr lang="en-US" b="1" dirty="0" smtClean="0">
                <a:solidFill>
                  <a:srgbClr val="FFFF00"/>
                </a:solidFill>
              </a:rPr>
              <a:t>1 Pet 1:1 </a:t>
            </a:r>
          </a:p>
          <a:p>
            <a:endParaRPr lang="en-US" dirty="0" smtClean="0">
              <a:solidFill>
                <a:srgbClr val="FFFF00"/>
              </a:solidFill>
            </a:endParaRPr>
          </a:p>
          <a:p>
            <a:r>
              <a:rPr lang="en-US" dirty="0" smtClean="0">
                <a:solidFill>
                  <a:srgbClr val="FFFF00"/>
                </a:solidFill>
              </a:rPr>
              <a:t> Those who go on a religious journey for spiritual  gains</a:t>
            </a:r>
          </a:p>
          <a:p>
            <a:r>
              <a:rPr lang="en-US" dirty="0" smtClean="0">
                <a:solidFill>
                  <a:srgbClr val="FFFF00"/>
                </a:solidFill>
              </a:rPr>
              <a:t>Someone who is passing through but plans on returning home </a:t>
            </a:r>
          </a:p>
          <a:p>
            <a:endParaRPr lang="en-US" dirty="0" smtClean="0">
              <a:solidFill>
                <a:srgbClr val="FFFF00"/>
              </a:solidFill>
            </a:endParaRPr>
          </a:p>
          <a:p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FF00"/>
                </a:solidFill>
              </a:rPr>
              <a:t>Pilgrims</a:t>
            </a:r>
            <a:endParaRPr lang="en-US" dirty="0">
              <a:solidFill>
                <a:srgbClr val="FFFF00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rgbClr val="FFFF00"/>
                </a:solidFill>
              </a:rPr>
              <a:t>America is not your final destination!</a:t>
            </a:r>
            <a:r>
              <a:rPr lang="en-US" b="1" dirty="0" smtClean="0">
                <a:solidFill>
                  <a:srgbClr val="FFFF00"/>
                </a:solidFill>
              </a:rPr>
              <a:t> </a:t>
            </a:r>
          </a:p>
          <a:p>
            <a:endParaRPr lang="en-US" b="1" dirty="0" smtClean="0">
              <a:solidFill>
                <a:srgbClr val="FFFF00"/>
              </a:solidFill>
            </a:endParaRPr>
          </a:p>
          <a:p>
            <a:r>
              <a:rPr lang="en-US" b="1" dirty="0" smtClean="0">
                <a:solidFill>
                  <a:srgbClr val="FFFF00"/>
                </a:solidFill>
              </a:rPr>
              <a:t>20 For our citizenship is in heaven, from which we also eagerly wait for the Savior, the Lord Jesus Christ  Phil 3:20</a:t>
            </a:r>
            <a:endParaRPr lang="en-US" dirty="0" smtClean="0">
              <a:solidFill>
                <a:srgbClr val="FFFF00"/>
              </a:solidFill>
            </a:endParaRPr>
          </a:p>
          <a:p>
            <a:endParaRPr lang="en-US" dirty="0" smtClean="0">
              <a:solidFill>
                <a:srgbClr val="FFFF00"/>
              </a:solidFill>
            </a:endParaRPr>
          </a:p>
          <a:p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FF00"/>
                </a:solidFill>
              </a:rPr>
              <a:t>Pilgrims</a:t>
            </a:r>
            <a:endParaRPr lang="en-US" dirty="0">
              <a:solidFill>
                <a:srgbClr val="FFFF00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>
                <a:solidFill>
                  <a:srgbClr val="FFFF00"/>
                </a:solidFill>
              </a:rPr>
              <a:t> Tent life- Here one day, ready to move the next. </a:t>
            </a:r>
          </a:p>
          <a:p>
            <a:r>
              <a:rPr lang="en-US" sz="2800" dirty="0" smtClean="0">
                <a:solidFill>
                  <a:srgbClr val="FFFF00"/>
                </a:solidFill>
              </a:rPr>
              <a:t>- Not building deep foundations on earth but rather</a:t>
            </a:r>
          </a:p>
          <a:p>
            <a:r>
              <a:rPr lang="en-US" sz="2800" dirty="0" smtClean="0">
                <a:solidFill>
                  <a:srgbClr val="FFFF00"/>
                </a:solidFill>
              </a:rPr>
              <a:t> Jesus Christ  is our foundation and the chief cornerstone</a:t>
            </a:r>
            <a:endParaRPr lang="en-US" sz="2800" dirty="0">
              <a:solidFill>
                <a:srgbClr val="FFFF00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FF00"/>
                </a:solidFill>
              </a:rPr>
              <a:t>Pilgrims</a:t>
            </a:r>
            <a:r>
              <a:rPr lang="en-US" dirty="0" smtClean="0"/>
              <a:t>	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>
                <a:solidFill>
                  <a:srgbClr val="FFFF00"/>
                </a:solidFill>
              </a:rPr>
              <a:t>Mindset of “</a:t>
            </a:r>
            <a:r>
              <a:rPr lang="en-US" sz="2800" u="sng" dirty="0" smtClean="0">
                <a:solidFill>
                  <a:srgbClr val="FFFF00"/>
                </a:solidFill>
              </a:rPr>
              <a:t>going home”</a:t>
            </a:r>
          </a:p>
          <a:p>
            <a:endParaRPr lang="en-US" sz="2800" dirty="0" smtClean="0">
              <a:solidFill>
                <a:srgbClr val="FFFF00"/>
              </a:solidFill>
            </a:endParaRPr>
          </a:p>
          <a:p>
            <a:r>
              <a:rPr lang="en-US" sz="2800" b="1" dirty="0" smtClean="0">
                <a:solidFill>
                  <a:srgbClr val="FFFF00"/>
                </a:solidFill>
              </a:rPr>
              <a:t> For I am hard-pressed between the two, having a desire to depart and be with Christ,</a:t>
            </a:r>
            <a:r>
              <a:rPr lang="en-US" sz="2800" b="1" i="1" u="sng" dirty="0" smtClean="0">
                <a:solidFill>
                  <a:srgbClr val="FFFF00"/>
                </a:solidFill>
              </a:rPr>
              <a:t> </a:t>
            </a:r>
            <a:r>
              <a:rPr lang="en-US" sz="2800" b="1" i="1" dirty="0" smtClean="0">
                <a:solidFill>
                  <a:srgbClr val="FFFF00"/>
                </a:solidFill>
              </a:rPr>
              <a:t>Phil 1:23</a:t>
            </a:r>
            <a:endParaRPr lang="en-US" sz="2800" dirty="0">
              <a:solidFill>
                <a:srgbClr val="FFFF00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FF00"/>
                </a:solidFill>
              </a:rPr>
              <a:t>Pilgrims</a:t>
            </a:r>
            <a:endParaRPr lang="en-US" dirty="0">
              <a:solidFill>
                <a:srgbClr val="FFFF00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FF00"/>
                </a:solidFill>
              </a:rPr>
              <a:t>When in  Rome, </a:t>
            </a:r>
            <a:r>
              <a:rPr lang="en-US" u="sng" dirty="0" smtClean="0">
                <a:solidFill>
                  <a:srgbClr val="FFFF00"/>
                </a:solidFill>
              </a:rPr>
              <a:t>don’t do </a:t>
            </a:r>
            <a:r>
              <a:rPr lang="en-US" dirty="0" smtClean="0">
                <a:solidFill>
                  <a:srgbClr val="FFFF00"/>
                </a:solidFill>
              </a:rPr>
              <a:t>as the Romans do! Do as </a:t>
            </a:r>
            <a:r>
              <a:rPr lang="en-US" u="sng" dirty="0" smtClean="0">
                <a:solidFill>
                  <a:srgbClr val="FFFF00"/>
                </a:solidFill>
              </a:rPr>
              <a:t>heavenly citizens </a:t>
            </a:r>
            <a:r>
              <a:rPr lang="en-US" dirty="0" smtClean="0">
                <a:solidFill>
                  <a:srgbClr val="FFFF00"/>
                </a:solidFill>
              </a:rPr>
              <a:t>do. </a:t>
            </a:r>
          </a:p>
          <a:p>
            <a:endParaRPr lang="en-US" dirty="0" smtClean="0">
              <a:solidFill>
                <a:srgbClr val="FFFF00"/>
              </a:solidFill>
            </a:endParaRPr>
          </a:p>
          <a:p>
            <a:r>
              <a:rPr lang="en-US" b="1" dirty="0" smtClean="0">
                <a:solidFill>
                  <a:srgbClr val="FFFF00"/>
                </a:solidFill>
              </a:rPr>
              <a:t>11 Beloved</a:t>
            </a:r>
            <a:r>
              <a:rPr lang="en-US" b="1" u="sng" dirty="0" smtClean="0">
                <a:solidFill>
                  <a:srgbClr val="FFFF00"/>
                </a:solidFill>
              </a:rPr>
              <a:t>, I beg </a:t>
            </a:r>
            <a:r>
              <a:rPr lang="en-US" b="1" i="1" u="sng" dirty="0" smtClean="0">
                <a:solidFill>
                  <a:srgbClr val="FFFF00"/>
                </a:solidFill>
              </a:rPr>
              <a:t>you as sojourners and pilgrims</a:t>
            </a:r>
            <a:r>
              <a:rPr lang="en-US" b="1" i="1" dirty="0" smtClean="0">
                <a:solidFill>
                  <a:srgbClr val="FFFF00"/>
                </a:solidFill>
              </a:rPr>
              <a:t>, </a:t>
            </a:r>
            <a:r>
              <a:rPr lang="en-US" b="1" i="1" u="sng" dirty="0" smtClean="0">
                <a:solidFill>
                  <a:srgbClr val="FFFF00"/>
                </a:solidFill>
              </a:rPr>
              <a:t>abstain from fleshly lusts which war against the soul</a:t>
            </a:r>
            <a:r>
              <a:rPr lang="en-US" b="1" i="1" dirty="0" smtClean="0">
                <a:solidFill>
                  <a:srgbClr val="FFFF00"/>
                </a:solidFill>
              </a:rPr>
              <a:t>, 12 having your conduct honorable among the Gentiles, that when they speak against you as evildoers, they may, </a:t>
            </a:r>
            <a:r>
              <a:rPr lang="en-US" b="1" i="1" u="sng" dirty="0" smtClean="0">
                <a:solidFill>
                  <a:srgbClr val="FFFF00"/>
                </a:solidFill>
              </a:rPr>
              <a:t>by your good works which they observe, glorify God </a:t>
            </a:r>
            <a:r>
              <a:rPr lang="en-US" b="1" i="1" dirty="0" smtClean="0">
                <a:solidFill>
                  <a:srgbClr val="FFFF00"/>
                </a:solidFill>
              </a:rPr>
              <a:t>in the day of visitation.</a:t>
            </a:r>
          </a:p>
          <a:p>
            <a:r>
              <a:rPr lang="en-US" b="1" i="1" dirty="0" smtClean="0">
                <a:solidFill>
                  <a:srgbClr val="FFFF00"/>
                </a:solidFill>
              </a:rPr>
              <a:t>1 Pet 2:11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Pilgrims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sz="3200" dirty="0" smtClean="0">
              <a:solidFill>
                <a:srgbClr val="FFFF00"/>
              </a:solidFill>
            </a:endParaRPr>
          </a:p>
          <a:p>
            <a:endParaRPr lang="en-US" sz="3200" dirty="0" smtClean="0">
              <a:solidFill>
                <a:srgbClr val="FFFF00"/>
              </a:solidFill>
            </a:endParaRPr>
          </a:p>
          <a:p>
            <a:r>
              <a:rPr lang="en-US" sz="3200" dirty="0" smtClean="0">
                <a:solidFill>
                  <a:srgbClr val="FFFF00"/>
                </a:solidFill>
              </a:rPr>
              <a:t>Is more concerned about the </a:t>
            </a:r>
            <a:r>
              <a:rPr lang="en-US" sz="3200" u="sng" dirty="0" smtClean="0">
                <a:solidFill>
                  <a:srgbClr val="FFFF00"/>
                </a:solidFill>
              </a:rPr>
              <a:t>incorruptible</a:t>
            </a:r>
            <a:r>
              <a:rPr lang="en-US" sz="3200" dirty="0" smtClean="0">
                <a:solidFill>
                  <a:srgbClr val="FFFF00"/>
                </a:solidFill>
              </a:rPr>
              <a:t>  than the </a:t>
            </a:r>
            <a:r>
              <a:rPr lang="en-US" sz="3200" u="sng" dirty="0" smtClean="0">
                <a:solidFill>
                  <a:srgbClr val="FFFF00"/>
                </a:solidFill>
              </a:rPr>
              <a:t>corruptible</a:t>
            </a:r>
          </a:p>
          <a:p>
            <a:endParaRPr lang="en-US" u="sng" dirty="0" smtClean="0">
              <a:solidFill>
                <a:srgbClr val="FFFF00"/>
              </a:solidFill>
            </a:endParaRPr>
          </a:p>
          <a:p>
            <a:pPr lvl="1"/>
            <a:endParaRPr lang="en-US" u="sng" dirty="0">
              <a:solidFill>
                <a:srgbClr val="FFFF00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solidFill>
                  <a:srgbClr val="FFFF00"/>
                </a:solidFill>
              </a:rPr>
              <a:t>A resurrected mind</a:t>
            </a:r>
            <a:endParaRPr lang="en-US" dirty="0">
              <a:solidFill>
                <a:srgbClr val="FFFF00"/>
              </a:solidFill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per">
  <a:themeElements>
    <a:clrScheme name="Paper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Paper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Paper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247</TotalTime>
  <Words>1039</Words>
  <Application>Microsoft Macintosh PowerPoint</Application>
  <PresentationFormat>On-screen Show (4:3)</PresentationFormat>
  <Paragraphs>89</Paragraphs>
  <Slides>28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29" baseType="lpstr">
      <vt:lpstr>Paper</vt:lpstr>
      <vt:lpstr>The Resurrected Mind  </vt:lpstr>
      <vt:lpstr>What makes a resurrected mind? </vt:lpstr>
      <vt:lpstr>Resurrected Mind</vt:lpstr>
      <vt:lpstr>Pilgrims</vt:lpstr>
      <vt:lpstr>Pilgrims</vt:lpstr>
      <vt:lpstr>Pilgrims </vt:lpstr>
      <vt:lpstr>Pilgrims</vt:lpstr>
      <vt:lpstr>Pilgrims</vt:lpstr>
      <vt:lpstr>A resurrected mind</vt:lpstr>
      <vt:lpstr>The Corruptible</vt:lpstr>
      <vt:lpstr>The corruptible</vt:lpstr>
      <vt:lpstr>Slide 12</vt:lpstr>
      <vt:lpstr>Slide 13</vt:lpstr>
      <vt:lpstr>Slide 14</vt:lpstr>
      <vt:lpstr>Slide 15</vt:lpstr>
      <vt:lpstr>Slide 16</vt:lpstr>
      <vt:lpstr>Slide 17</vt:lpstr>
      <vt:lpstr>Corruptible</vt:lpstr>
      <vt:lpstr>The Incorruptible</vt:lpstr>
      <vt:lpstr>The Incorruptible</vt:lpstr>
      <vt:lpstr>The Incorruptible</vt:lpstr>
      <vt:lpstr>Fiery Trial</vt:lpstr>
      <vt:lpstr>Fiery Trial</vt:lpstr>
      <vt:lpstr>Resurrected mind endures suffering </vt:lpstr>
      <vt:lpstr>Resurrected mind endures suffering</vt:lpstr>
      <vt:lpstr>Resurrected mind values the precious</vt:lpstr>
      <vt:lpstr>Resurrected Mind</vt:lpstr>
      <vt:lpstr>Slide 28</vt:lpstr>
    </vt:vector>
  </TitlesOfParts>
  <Company>LFCS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Resurrected Mind  </dc:title>
  <dc:creator> </dc:creator>
  <cp:lastModifiedBy>girguis</cp:lastModifiedBy>
  <cp:revision>5</cp:revision>
  <dcterms:created xsi:type="dcterms:W3CDTF">2010-05-02T11:38:16Z</dcterms:created>
  <dcterms:modified xsi:type="dcterms:W3CDTF">2010-05-02T11:45:19Z</dcterms:modified>
</cp:coreProperties>
</file>